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15"/>
  </p:notesMasterIdLst>
  <p:sldIdLst>
    <p:sldId id="261" r:id="rId5"/>
    <p:sldId id="265" r:id="rId6"/>
    <p:sldId id="266" r:id="rId7"/>
    <p:sldId id="268" r:id="rId8"/>
    <p:sldId id="272" r:id="rId9"/>
    <p:sldId id="270" r:id="rId10"/>
    <p:sldId id="271" r:id="rId11"/>
    <p:sldId id="273" r:id="rId12"/>
    <p:sldId id="269" r:id="rId13"/>
    <p:sldId id="264" r:id="rId14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2751"/>
    <a:srgbClr val="012851"/>
    <a:srgbClr val="FFFFFF"/>
    <a:srgbClr val="01286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D299571-332D-4357-A18E-5C6505AE1C64}" v="1" dt="2026-09-28T09:08:30.82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06"/>
  </p:normalViewPr>
  <p:slideViewPr>
    <p:cSldViewPr snapToGrid="0">
      <p:cViewPr varScale="1">
        <p:scale>
          <a:sx n="70" d="100"/>
          <a:sy n="70" d="100"/>
        </p:scale>
        <p:origin x="51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tár Zsófia" userId="a523279f-fd06-453a-aba0-973c9de92eae" providerId="ADAL" clId="{8943641B-7F62-4053-B3A6-3866D9F9DCB5}"/>
    <pc:docChg chg="custSel modSld">
      <pc:chgData name="Határ Zsófia" userId="a523279f-fd06-453a-aba0-973c9de92eae" providerId="ADAL" clId="{8943641B-7F62-4053-B3A6-3866D9F9DCB5}" dt="2026-09-28T09:08:30.828" v="60" actId="164"/>
      <pc:docMkLst>
        <pc:docMk/>
      </pc:docMkLst>
      <pc:sldChg chg="addSp modSp mod">
        <pc:chgData name="Határ Zsófia" userId="a523279f-fd06-453a-aba0-973c9de92eae" providerId="ADAL" clId="{8943641B-7F62-4053-B3A6-3866D9F9DCB5}" dt="2026-09-28T09:08:30.828" v="60" actId="164"/>
        <pc:sldMkLst>
          <pc:docMk/>
          <pc:sldMk cId="2222182587" sldId="261"/>
        </pc:sldMkLst>
        <pc:spChg chg="add mod">
          <ac:chgData name="Határ Zsófia" userId="a523279f-fd06-453a-aba0-973c9de92eae" providerId="ADAL" clId="{8943641B-7F62-4053-B3A6-3866D9F9DCB5}" dt="2026-09-28T09:08:30.828" v="60" actId="164"/>
          <ac:spMkLst>
            <pc:docMk/>
            <pc:sldMk cId="2222182587" sldId="261"/>
            <ac:spMk id="4" creationId="{D91EFD2E-186C-9D40-2DA4-673E5D463D85}"/>
          </ac:spMkLst>
        </pc:spChg>
        <pc:grpChg chg="add mod">
          <ac:chgData name="Határ Zsófia" userId="a523279f-fd06-453a-aba0-973c9de92eae" providerId="ADAL" clId="{8943641B-7F62-4053-B3A6-3866D9F9DCB5}" dt="2026-09-28T09:08:30.828" v="60" actId="164"/>
          <ac:grpSpMkLst>
            <pc:docMk/>
            <pc:sldMk cId="2222182587" sldId="261"/>
            <ac:grpSpMk id="12" creationId="{93842F05-5FF5-A9BD-97A4-F096F29F9C4B}"/>
          </ac:grpSpMkLst>
        </pc:grpChg>
        <pc:picChg chg="add mod">
          <ac:chgData name="Határ Zsófia" userId="a523279f-fd06-453a-aba0-973c9de92eae" providerId="ADAL" clId="{8943641B-7F62-4053-B3A6-3866D9F9DCB5}" dt="2026-09-28T09:08:30.828" v="60" actId="164"/>
          <ac:picMkLst>
            <pc:docMk/>
            <pc:sldMk cId="2222182587" sldId="261"/>
            <ac:picMk id="11" creationId="{DAF5F257-7667-A556-AD47-C908928B1C30}"/>
          </ac:picMkLst>
        </pc:picChg>
      </pc:sldChg>
      <pc:sldChg chg="modSp mod">
        <pc:chgData name="Határ Zsófia" userId="a523279f-fd06-453a-aba0-973c9de92eae" providerId="ADAL" clId="{8943641B-7F62-4053-B3A6-3866D9F9DCB5}" dt="2026-09-28T08:58:21.196" v="55" actId="20577"/>
        <pc:sldMkLst>
          <pc:docMk/>
          <pc:sldMk cId="2102250820" sldId="269"/>
        </pc:sldMkLst>
        <pc:spChg chg="mod">
          <ac:chgData name="Határ Zsófia" userId="a523279f-fd06-453a-aba0-973c9de92eae" providerId="ADAL" clId="{8943641B-7F62-4053-B3A6-3866D9F9DCB5}" dt="2026-09-28T08:58:21.196" v="55" actId="20577"/>
          <ac:spMkLst>
            <pc:docMk/>
            <pc:sldMk cId="2102250820" sldId="269"/>
            <ac:spMk id="7" creationId="{17591DD7-EABC-9296-6D7A-9BC615FEDF52}"/>
          </ac:spMkLst>
        </pc:spChg>
      </pc:sldChg>
      <pc:sldChg chg="modSp mod">
        <pc:chgData name="Határ Zsófia" userId="a523279f-fd06-453a-aba0-973c9de92eae" providerId="ADAL" clId="{8943641B-7F62-4053-B3A6-3866D9F9DCB5}" dt="2026-09-28T08:20:10.794" v="40" actId="20577"/>
        <pc:sldMkLst>
          <pc:docMk/>
          <pc:sldMk cId="1609737591" sldId="273"/>
        </pc:sldMkLst>
        <pc:graphicFrameChg chg="modGraphic">
          <ac:chgData name="Határ Zsófia" userId="a523279f-fd06-453a-aba0-973c9de92eae" providerId="ADAL" clId="{8943641B-7F62-4053-B3A6-3866D9F9DCB5}" dt="2026-09-28T08:20:10.794" v="40" actId="20577"/>
          <ac:graphicFrameMkLst>
            <pc:docMk/>
            <pc:sldMk cId="1609737591" sldId="273"/>
            <ac:graphicFrameMk id="2" creationId="{7DF4879C-0F33-F050-869B-20CF0B737F15}"/>
          </ac:graphicFrameMkLst>
        </pc:graphicFrameChg>
      </pc:sldChg>
    </pc:docChg>
  </pc:docChgLst>
</pc:chgInfo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3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#4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#5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#6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#7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#8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CC14B06-3920-684D-A91F-610399EDA509}" type="doc">
      <dgm:prSet loTypeId="urn:microsoft.com/office/officeart/2008/layout/VerticalCurvedList" loCatId="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hu-HU"/>
        </a:p>
      </dgm:t>
    </dgm:pt>
    <dgm:pt modelId="{7E7AE5E9-3DE1-1448-9CF8-56DADEA87F83}">
      <dgm:prSet phldrT="[Szöveg]" custT="1"/>
      <dgm:spPr>
        <a:solidFill>
          <a:srgbClr val="042751"/>
        </a:solidFill>
      </dgm:spPr>
      <dgm:t>
        <a:bodyPr/>
        <a:lstStyle/>
        <a:p>
          <a:r>
            <a:rPr lang="da-DK" sz="20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Lorem</a:t>
          </a:r>
          <a:r>
            <a:rPr lang="da-DK" sz="20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da-DK" sz="20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ipsum</a:t>
          </a:r>
          <a:r>
            <a:rPr lang="da-DK" sz="20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da-DK" sz="20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dolor</a:t>
          </a:r>
          <a:r>
            <a:rPr lang="da-DK" sz="20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sit </a:t>
          </a:r>
          <a:r>
            <a:rPr lang="da-DK" sz="20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amet</a:t>
          </a:r>
          <a:r>
            <a:rPr lang="da-DK" sz="20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,</a:t>
          </a:r>
          <a:endParaRPr lang="hu-HU" sz="2000" dirty="0">
            <a:solidFill>
              <a:schemeClr val="bg1"/>
            </a:solidFill>
          </a:endParaRPr>
        </a:p>
      </dgm:t>
    </dgm:pt>
    <dgm:pt modelId="{746996AF-B97E-C641-9E1F-54FAEA07C385}" type="parTrans" cxnId="{37EE0688-8E18-724E-BA5C-C1A538FE6E12}">
      <dgm:prSet/>
      <dgm:spPr/>
      <dgm:t>
        <a:bodyPr/>
        <a:lstStyle/>
        <a:p>
          <a:endParaRPr lang="hu-HU"/>
        </a:p>
      </dgm:t>
    </dgm:pt>
    <dgm:pt modelId="{BF191D24-FDA4-4D4C-BD48-45D468845EA6}" type="sibTrans" cxnId="{37EE0688-8E18-724E-BA5C-C1A538FE6E12}">
      <dgm:prSet/>
      <dgm:spPr/>
      <dgm:t>
        <a:bodyPr/>
        <a:lstStyle/>
        <a:p>
          <a:endParaRPr lang="hu-HU"/>
        </a:p>
      </dgm:t>
    </dgm:pt>
    <dgm:pt modelId="{6425E52B-63B6-D44F-B683-DE761A835A92}">
      <dgm:prSet custT="1"/>
      <dgm:spPr>
        <a:solidFill>
          <a:srgbClr val="042751"/>
        </a:solidFill>
      </dgm:spPr>
      <dgm:t>
        <a:bodyPr/>
        <a:lstStyle/>
        <a:p>
          <a:r>
            <a:rPr lang="hu-HU" sz="20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consectetur</a:t>
          </a:r>
          <a:r>
            <a:rPr lang="hu-HU" sz="20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20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adipiscing</a:t>
          </a:r>
          <a:r>
            <a:rPr lang="hu-HU" sz="20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elit.</a:t>
          </a:r>
        </a:p>
      </dgm:t>
    </dgm:pt>
    <dgm:pt modelId="{42A92CA7-3E9B-BA42-83CE-468BBFFF0721}" type="parTrans" cxnId="{B10A37D9-A50E-E345-9162-87F92D88629A}">
      <dgm:prSet/>
      <dgm:spPr/>
      <dgm:t>
        <a:bodyPr/>
        <a:lstStyle/>
        <a:p>
          <a:endParaRPr lang="hu-HU"/>
        </a:p>
      </dgm:t>
    </dgm:pt>
    <dgm:pt modelId="{F1F2E211-32CC-AC4C-B585-9E1A9313B55B}" type="sibTrans" cxnId="{B10A37D9-A50E-E345-9162-87F92D88629A}">
      <dgm:prSet/>
      <dgm:spPr/>
      <dgm:t>
        <a:bodyPr/>
        <a:lstStyle/>
        <a:p>
          <a:endParaRPr lang="hu-HU"/>
        </a:p>
      </dgm:t>
    </dgm:pt>
    <dgm:pt modelId="{FE7B88D0-476C-1147-868F-9BD0D2DA9CAF}">
      <dgm:prSet custT="1"/>
      <dgm:spPr>
        <a:solidFill>
          <a:srgbClr val="042751"/>
        </a:solidFill>
      </dgm:spPr>
      <dgm:t>
        <a:bodyPr/>
        <a:lstStyle/>
        <a:p>
          <a:r>
            <a:rPr lang="hu-HU" sz="20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Donec</a:t>
          </a:r>
          <a:r>
            <a:rPr lang="hu-HU" sz="20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20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at</a:t>
          </a:r>
          <a:r>
            <a:rPr lang="hu-HU" sz="20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20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efficitur</a:t>
          </a:r>
          <a:r>
            <a:rPr lang="hu-HU" sz="20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tortor.</a:t>
          </a:r>
        </a:p>
      </dgm:t>
    </dgm:pt>
    <dgm:pt modelId="{34BE0A80-B1BE-9B4C-8945-86D06E6410F0}" type="parTrans" cxnId="{41721740-BE90-8042-80DB-74BAAA421F37}">
      <dgm:prSet/>
      <dgm:spPr/>
      <dgm:t>
        <a:bodyPr/>
        <a:lstStyle/>
        <a:p>
          <a:endParaRPr lang="hu-HU"/>
        </a:p>
      </dgm:t>
    </dgm:pt>
    <dgm:pt modelId="{ECC83F96-83E1-3441-9C2A-C5BA4D857379}" type="sibTrans" cxnId="{41721740-BE90-8042-80DB-74BAAA421F37}">
      <dgm:prSet/>
      <dgm:spPr/>
      <dgm:t>
        <a:bodyPr/>
        <a:lstStyle/>
        <a:p>
          <a:endParaRPr lang="hu-HU"/>
        </a:p>
      </dgm:t>
    </dgm:pt>
    <dgm:pt modelId="{BE035B41-EB91-B440-89A7-A1B6F7127D5C}">
      <dgm:prSet custT="1"/>
      <dgm:spPr>
        <a:solidFill>
          <a:srgbClr val="042751"/>
        </a:solidFill>
      </dgm:spPr>
      <dgm:t>
        <a:bodyPr/>
        <a:lstStyle/>
        <a:p>
          <a:r>
            <a:rPr lang="hu-HU" sz="20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Mauris</a:t>
          </a:r>
          <a:r>
            <a:rPr lang="hu-HU" sz="20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20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eu</a:t>
          </a:r>
          <a:r>
            <a:rPr lang="hu-HU" sz="20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20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diam</a:t>
          </a:r>
          <a:r>
            <a:rPr lang="hu-HU" sz="20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eget elit </a:t>
          </a:r>
          <a:r>
            <a:rPr lang="hu-HU" sz="20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rhoncus</a:t>
          </a:r>
          <a:r>
            <a:rPr lang="hu-HU" sz="20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.</a:t>
          </a:r>
        </a:p>
      </dgm:t>
    </dgm:pt>
    <dgm:pt modelId="{1C111D83-5AB6-0C47-B718-66934DAB1F0E}" type="parTrans" cxnId="{098DF031-E302-D541-9CB4-F8867553625F}">
      <dgm:prSet/>
      <dgm:spPr/>
      <dgm:t>
        <a:bodyPr/>
        <a:lstStyle/>
        <a:p>
          <a:endParaRPr lang="hu-HU"/>
        </a:p>
      </dgm:t>
    </dgm:pt>
    <dgm:pt modelId="{E838976C-117E-144D-9BF4-24734B2B3040}" type="sibTrans" cxnId="{098DF031-E302-D541-9CB4-F8867553625F}">
      <dgm:prSet/>
      <dgm:spPr/>
      <dgm:t>
        <a:bodyPr/>
        <a:lstStyle/>
        <a:p>
          <a:endParaRPr lang="hu-HU"/>
        </a:p>
      </dgm:t>
    </dgm:pt>
    <dgm:pt modelId="{DC6A318C-6C73-9E41-A7BC-5A223B28BF42}">
      <dgm:prSet custT="1"/>
      <dgm:spPr>
        <a:solidFill>
          <a:srgbClr val="042751"/>
        </a:solidFill>
      </dgm:spPr>
      <dgm:t>
        <a:bodyPr/>
        <a:lstStyle/>
        <a:p>
          <a:r>
            <a:rPr lang="hu-HU" sz="20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Mauris</a:t>
          </a:r>
          <a:r>
            <a:rPr lang="hu-HU" sz="20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20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id</a:t>
          </a:r>
          <a:r>
            <a:rPr lang="hu-HU" sz="20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20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mollis</a:t>
          </a:r>
          <a:r>
            <a:rPr lang="hu-HU" sz="20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20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nisi</a:t>
          </a:r>
          <a:r>
            <a:rPr lang="hu-HU" sz="20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. </a:t>
          </a:r>
        </a:p>
      </dgm:t>
    </dgm:pt>
    <dgm:pt modelId="{99EA5AA5-B650-D24E-BE7D-6834E9C869CD}" type="parTrans" cxnId="{458F98A4-091F-B243-B30C-BE64F9A3D730}">
      <dgm:prSet/>
      <dgm:spPr/>
      <dgm:t>
        <a:bodyPr/>
        <a:lstStyle/>
        <a:p>
          <a:endParaRPr lang="hu-HU"/>
        </a:p>
      </dgm:t>
    </dgm:pt>
    <dgm:pt modelId="{0B1C5129-5D73-9444-ABA7-441EB213DC1A}" type="sibTrans" cxnId="{458F98A4-091F-B243-B30C-BE64F9A3D730}">
      <dgm:prSet/>
      <dgm:spPr/>
      <dgm:t>
        <a:bodyPr/>
        <a:lstStyle/>
        <a:p>
          <a:endParaRPr lang="hu-HU"/>
        </a:p>
      </dgm:t>
    </dgm:pt>
    <dgm:pt modelId="{5AE2DF80-3684-7844-AD83-FB9AF5AEF039}">
      <dgm:prSet custT="1"/>
      <dgm:spPr>
        <a:solidFill>
          <a:srgbClr val="042751"/>
        </a:solidFill>
      </dgm:spPr>
      <dgm:t>
        <a:bodyPr/>
        <a:lstStyle/>
        <a:p>
          <a:r>
            <a:rPr lang="hu-HU" sz="20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Nam</a:t>
          </a:r>
          <a:r>
            <a:rPr lang="hu-HU" sz="20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20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at</a:t>
          </a:r>
          <a:r>
            <a:rPr lang="hu-HU" sz="20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20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augue</a:t>
          </a:r>
          <a:r>
            <a:rPr lang="hu-HU" sz="20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20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et</a:t>
          </a:r>
          <a:r>
            <a:rPr lang="hu-HU" sz="20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ante </a:t>
          </a:r>
          <a:r>
            <a:rPr lang="hu-HU" sz="20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venenatis</a:t>
          </a:r>
          <a:r>
            <a:rPr lang="hu-HU" sz="20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.</a:t>
          </a:r>
        </a:p>
      </dgm:t>
    </dgm:pt>
    <dgm:pt modelId="{A263B1EA-1A40-934A-AEC2-DD6C0AACEF19}" type="parTrans" cxnId="{83A30F25-42F4-684A-96CC-5CE17E8F9FD8}">
      <dgm:prSet/>
      <dgm:spPr/>
      <dgm:t>
        <a:bodyPr/>
        <a:lstStyle/>
        <a:p>
          <a:endParaRPr lang="hu-HU"/>
        </a:p>
      </dgm:t>
    </dgm:pt>
    <dgm:pt modelId="{463C6EC6-3ECD-A346-8C9C-D9A9F1DA9400}" type="sibTrans" cxnId="{83A30F25-42F4-684A-96CC-5CE17E8F9FD8}">
      <dgm:prSet/>
      <dgm:spPr/>
      <dgm:t>
        <a:bodyPr/>
        <a:lstStyle/>
        <a:p>
          <a:endParaRPr lang="hu-HU"/>
        </a:p>
      </dgm:t>
    </dgm:pt>
    <dgm:pt modelId="{ED35E17B-3EE5-524A-AE04-CC3010392602}">
      <dgm:prSet custT="1"/>
      <dgm:spPr>
        <a:solidFill>
          <a:srgbClr val="042751"/>
        </a:solidFill>
      </dgm:spPr>
      <dgm:t>
        <a:bodyPr/>
        <a:lstStyle/>
        <a:p>
          <a:r>
            <a:rPr lang="fr-FR" sz="20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Duis </a:t>
          </a:r>
          <a:r>
            <a:rPr lang="fr-FR" sz="20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sed</a:t>
          </a:r>
          <a:r>
            <a:rPr lang="fr-FR" sz="20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fr-FR" sz="20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augue</a:t>
          </a:r>
          <a:r>
            <a:rPr lang="fr-FR" sz="20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ut </a:t>
          </a:r>
          <a:r>
            <a:rPr lang="fr-FR" sz="20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metus</a:t>
          </a:r>
          <a:r>
            <a:rPr lang="fr-FR" sz="20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fr-FR" sz="20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consectetur</a:t>
          </a:r>
          <a:r>
            <a:rPr lang="hu-HU" sz="20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.</a:t>
          </a:r>
        </a:p>
      </dgm:t>
    </dgm:pt>
    <dgm:pt modelId="{FFB897F2-A72A-D844-8562-1BE161878F75}" type="parTrans" cxnId="{3BBD4E5E-5EB1-1344-9D43-16FB2CA6420B}">
      <dgm:prSet/>
      <dgm:spPr/>
      <dgm:t>
        <a:bodyPr/>
        <a:lstStyle/>
        <a:p>
          <a:endParaRPr lang="hu-HU"/>
        </a:p>
      </dgm:t>
    </dgm:pt>
    <dgm:pt modelId="{74A3E77C-EA8A-3749-91C0-2C3916D77721}" type="sibTrans" cxnId="{3BBD4E5E-5EB1-1344-9D43-16FB2CA6420B}">
      <dgm:prSet/>
      <dgm:spPr/>
      <dgm:t>
        <a:bodyPr/>
        <a:lstStyle/>
        <a:p>
          <a:endParaRPr lang="hu-HU"/>
        </a:p>
      </dgm:t>
    </dgm:pt>
    <dgm:pt modelId="{1A5A285E-C70B-F24E-9247-EB4E0FC8C26D}">
      <dgm:prSet/>
      <dgm:spPr/>
    </dgm:pt>
    <dgm:pt modelId="{5A21C048-CC77-B845-9EB4-F031246A82AB}" type="parTrans" cxnId="{D2F59DB1-8148-A547-967F-D66000DDF5C5}">
      <dgm:prSet/>
      <dgm:spPr/>
      <dgm:t>
        <a:bodyPr/>
        <a:lstStyle/>
        <a:p>
          <a:endParaRPr lang="hu-HU"/>
        </a:p>
      </dgm:t>
    </dgm:pt>
    <dgm:pt modelId="{2CFEFEE6-7822-2D46-9656-E8BE9A115196}" type="sibTrans" cxnId="{D2F59DB1-8148-A547-967F-D66000DDF5C5}">
      <dgm:prSet/>
      <dgm:spPr/>
      <dgm:t>
        <a:bodyPr/>
        <a:lstStyle/>
        <a:p>
          <a:endParaRPr lang="hu-HU"/>
        </a:p>
      </dgm:t>
    </dgm:pt>
    <dgm:pt modelId="{3C600632-DC9E-B842-8C37-6D6CE12D798C}">
      <dgm:prSet/>
      <dgm:spPr/>
    </dgm:pt>
    <dgm:pt modelId="{B8570DCF-C2C1-094E-9AC0-033410096458}" type="parTrans" cxnId="{1BFB66B6-F7A6-3248-9193-113DE45746E5}">
      <dgm:prSet/>
      <dgm:spPr/>
      <dgm:t>
        <a:bodyPr/>
        <a:lstStyle/>
        <a:p>
          <a:endParaRPr lang="hu-HU"/>
        </a:p>
      </dgm:t>
    </dgm:pt>
    <dgm:pt modelId="{0FA62470-C42F-4742-AC9E-05A08FD20628}" type="sibTrans" cxnId="{1BFB66B6-F7A6-3248-9193-113DE45746E5}">
      <dgm:prSet/>
      <dgm:spPr/>
      <dgm:t>
        <a:bodyPr/>
        <a:lstStyle/>
        <a:p>
          <a:endParaRPr lang="hu-HU"/>
        </a:p>
      </dgm:t>
    </dgm:pt>
    <dgm:pt modelId="{F69BBA4E-ECE3-3B48-8D9C-DC7AF6775B12}" type="pres">
      <dgm:prSet presAssocID="{6CC14B06-3920-684D-A91F-610399EDA509}" presName="Name0" presStyleCnt="0">
        <dgm:presLayoutVars>
          <dgm:chMax val="7"/>
          <dgm:chPref val="7"/>
          <dgm:dir/>
        </dgm:presLayoutVars>
      </dgm:prSet>
      <dgm:spPr/>
    </dgm:pt>
    <dgm:pt modelId="{7E10CF1B-4235-2D47-8536-1DD8BF3FD3FD}" type="pres">
      <dgm:prSet presAssocID="{6CC14B06-3920-684D-A91F-610399EDA509}" presName="Name1" presStyleCnt="0"/>
      <dgm:spPr/>
    </dgm:pt>
    <dgm:pt modelId="{5E4CB3A3-6723-CE4D-8BA4-8ED59707C83C}" type="pres">
      <dgm:prSet presAssocID="{6CC14B06-3920-684D-A91F-610399EDA509}" presName="cycle" presStyleCnt="0"/>
      <dgm:spPr/>
    </dgm:pt>
    <dgm:pt modelId="{262AAB7C-3343-D042-84FD-F499EFBD60C5}" type="pres">
      <dgm:prSet presAssocID="{6CC14B06-3920-684D-A91F-610399EDA509}" presName="srcNode" presStyleLbl="node1" presStyleIdx="0" presStyleCnt="7"/>
      <dgm:spPr/>
    </dgm:pt>
    <dgm:pt modelId="{68F6BB46-D3B1-9E4C-B2E1-8258FB2D5DCD}" type="pres">
      <dgm:prSet presAssocID="{6CC14B06-3920-684D-A91F-610399EDA509}" presName="conn" presStyleLbl="parChTrans1D2" presStyleIdx="0" presStyleCnt="1"/>
      <dgm:spPr/>
    </dgm:pt>
    <dgm:pt modelId="{A2824437-7F8E-D04C-8EDA-FA845802D939}" type="pres">
      <dgm:prSet presAssocID="{6CC14B06-3920-684D-A91F-610399EDA509}" presName="extraNode" presStyleLbl="node1" presStyleIdx="0" presStyleCnt="7"/>
      <dgm:spPr/>
    </dgm:pt>
    <dgm:pt modelId="{21D103B2-1F25-6D45-8BC9-A770BEDEEF73}" type="pres">
      <dgm:prSet presAssocID="{6CC14B06-3920-684D-A91F-610399EDA509}" presName="dstNode" presStyleLbl="node1" presStyleIdx="0" presStyleCnt="7"/>
      <dgm:spPr/>
    </dgm:pt>
    <dgm:pt modelId="{7074AE4E-8ABB-CE4E-A424-66113E2557C5}" type="pres">
      <dgm:prSet presAssocID="{7E7AE5E9-3DE1-1448-9CF8-56DADEA87F83}" presName="text_1" presStyleLbl="node1" presStyleIdx="0" presStyleCnt="7">
        <dgm:presLayoutVars>
          <dgm:bulletEnabled val="1"/>
        </dgm:presLayoutVars>
      </dgm:prSet>
      <dgm:spPr/>
    </dgm:pt>
    <dgm:pt modelId="{BE4EB9AF-70E9-194E-B08C-1A2D41A39412}" type="pres">
      <dgm:prSet presAssocID="{7E7AE5E9-3DE1-1448-9CF8-56DADEA87F83}" presName="accent_1" presStyleCnt="0"/>
      <dgm:spPr/>
    </dgm:pt>
    <dgm:pt modelId="{581D55C9-280B-CD46-A3C9-64E2BFBEEA8C}" type="pres">
      <dgm:prSet presAssocID="{7E7AE5E9-3DE1-1448-9CF8-56DADEA87F83}" presName="accentRepeatNode" presStyleLbl="solidFgAcc1" presStyleIdx="0" presStyleCnt="7"/>
      <dgm:spPr/>
    </dgm:pt>
    <dgm:pt modelId="{9A46115E-40A5-324A-A194-AE6CC9F80B07}" type="pres">
      <dgm:prSet presAssocID="{6425E52B-63B6-D44F-B683-DE761A835A92}" presName="text_2" presStyleLbl="node1" presStyleIdx="1" presStyleCnt="7">
        <dgm:presLayoutVars>
          <dgm:bulletEnabled val="1"/>
        </dgm:presLayoutVars>
      </dgm:prSet>
      <dgm:spPr/>
    </dgm:pt>
    <dgm:pt modelId="{04E62F3B-8DB7-1D44-8276-2D0D9C548AA6}" type="pres">
      <dgm:prSet presAssocID="{6425E52B-63B6-D44F-B683-DE761A835A92}" presName="accent_2" presStyleCnt="0"/>
      <dgm:spPr/>
    </dgm:pt>
    <dgm:pt modelId="{59F2AB8C-6B70-264F-8C5F-369328361887}" type="pres">
      <dgm:prSet presAssocID="{6425E52B-63B6-D44F-B683-DE761A835A92}" presName="accentRepeatNode" presStyleLbl="solidFgAcc1" presStyleIdx="1" presStyleCnt="7"/>
      <dgm:spPr/>
    </dgm:pt>
    <dgm:pt modelId="{51D716B9-29B2-3343-A53C-1A825F606592}" type="pres">
      <dgm:prSet presAssocID="{FE7B88D0-476C-1147-868F-9BD0D2DA9CAF}" presName="text_3" presStyleLbl="node1" presStyleIdx="2" presStyleCnt="7">
        <dgm:presLayoutVars>
          <dgm:bulletEnabled val="1"/>
        </dgm:presLayoutVars>
      </dgm:prSet>
      <dgm:spPr/>
    </dgm:pt>
    <dgm:pt modelId="{0EA6700E-735E-5F4D-9CBD-A377C6F2FF57}" type="pres">
      <dgm:prSet presAssocID="{FE7B88D0-476C-1147-868F-9BD0D2DA9CAF}" presName="accent_3" presStyleCnt="0"/>
      <dgm:spPr/>
    </dgm:pt>
    <dgm:pt modelId="{506B5738-8457-2241-93AD-88BDD99D3893}" type="pres">
      <dgm:prSet presAssocID="{FE7B88D0-476C-1147-868F-9BD0D2DA9CAF}" presName="accentRepeatNode" presStyleLbl="solidFgAcc1" presStyleIdx="2" presStyleCnt="7"/>
      <dgm:spPr/>
    </dgm:pt>
    <dgm:pt modelId="{8EE6752C-FB5C-CD4B-A850-1E79F56D78B7}" type="pres">
      <dgm:prSet presAssocID="{BE035B41-EB91-B440-89A7-A1B6F7127D5C}" presName="text_4" presStyleLbl="node1" presStyleIdx="3" presStyleCnt="7">
        <dgm:presLayoutVars>
          <dgm:bulletEnabled val="1"/>
        </dgm:presLayoutVars>
      </dgm:prSet>
      <dgm:spPr/>
    </dgm:pt>
    <dgm:pt modelId="{46E25F79-6F3A-8A41-A14B-FBFA3EA71454}" type="pres">
      <dgm:prSet presAssocID="{BE035B41-EB91-B440-89A7-A1B6F7127D5C}" presName="accent_4" presStyleCnt="0"/>
      <dgm:spPr/>
    </dgm:pt>
    <dgm:pt modelId="{EEF3E68F-EA58-684C-98F6-DEB7BF68E31A}" type="pres">
      <dgm:prSet presAssocID="{BE035B41-EB91-B440-89A7-A1B6F7127D5C}" presName="accentRepeatNode" presStyleLbl="solidFgAcc1" presStyleIdx="3" presStyleCnt="7"/>
      <dgm:spPr/>
    </dgm:pt>
    <dgm:pt modelId="{7EAC1061-1757-7445-90A5-659732C7F228}" type="pres">
      <dgm:prSet presAssocID="{DC6A318C-6C73-9E41-A7BC-5A223B28BF42}" presName="text_5" presStyleLbl="node1" presStyleIdx="4" presStyleCnt="7">
        <dgm:presLayoutVars>
          <dgm:bulletEnabled val="1"/>
        </dgm:presLayoutVars>
      </dgm:prSet>
      <dgm:spPr/>
    </dgm:pt>
    <dgm:pt modelId="{83A51E02-ADD7-CC4C-B2B1-4D48A03267D0}" type="pres">
      <dgm:prSet presAssocID="{DC6A318C-6C73-9E41-A7BC-5A223B28BF42}" presName="accent_5" presStyleCnt="0"/>
      <dgm:spPr/>
    </dgm:pt>
    <dgm:pt modelId="{88C54420-9FB5-7E45-9FEE-5649A77518CE}" type="pres">
      <dgm:prSet presAssocID="{DC6A318C-6C73-9E41-A7BC-5A223B28BF42}" presName="accentRepeatNode" presStyleLbl="solidFgAcc1" presStyleIdx="4" presStyleCnt="7"/>
      <dgm:spPr/>
    </dgm:pt>
    <dgm:pt modelId="{32906D65-61C3-2F4C-831D-C620609FDFCC}" type="pres">
      <dgm:prSet presAssocID="{5AE2DF80-3684-7844-AD83-FB9AF5AEF039}" presName="text_6" presStyleLbl="node1" presStyleIdx="5" presStyleCnt="7">
        <dgm:presLayoutVars>
          <dgm:bulletEnabled val="1"/>
        </dgm:presLayoutVars>
      </dgm:prSet>
      <dgm:spPr/>
    </dgm:pt>
    <dgm:pt modelId="{9AB7572C-7925-8940-A256-41EF85BB7A99}" type="pres">
      <dgm:prSet presAssocID="{5AE2DF80-3684-7844-AD83-FB9AF5AEF039}" presName="accent_6" presStyleCnt="0"/>
      <dgm:spPr/>
    </dgm:pt>
    <dgm:pt modelId="{E0573B4B-0201-B94E-9739-D58F9055A09F}" type="pres">
      <dgm:prSet presAssocID="{5AE2DF80-3684-7844-AD83-FB9AF5AEF039}" presName="accentRepeatNode" presStyleLbl="solidFgAcc1" presStyleIdx="5" presStyleCnt="7"/>
      <dgm:spPr/>
    </dgm:pt>
    <dgm:pt modelId="{3C1AD245-2496-D544-99B2-506ABF972453}" type="pres">
      <dgm:prSet presAssocID="{ED35E17B-3EE5-524A-AE04-CC3010392602}" presName="text_7" presStyleLbl="node1" presStyleIdx="6" presStyleCnt="7">
        <dgm:presLayoutVars>
          <dgm:bulletEnabled val="1"/>
        </dgm:presLayoutVars>
      </dgm:prSet>
      <dgm:spPr/>
    </dgm:pt>
    <dgm:pt modelId="{457B45C9-18EE-B745-BB28-A7D4CE2AF611}" type="pres">
      <dgm:prSet presAssocID="{ED35E17B-3EE5-524A-AE04-CC3010392602}" presName="accent_7" presStyleCnt="0"/>
      <dgm:spPr/>
    </dgm:pt>
    <dgm:pt modelId="{3594634D-8600-654E-BC2B-207A2C9B8F45}" type="pres">
      <dgm:prSet presAssocID="{ED35E17B-3EE5-524A-AE04-CC3010392602}" presName="accentRepeatNode" presStyleLbl="solidFgAcc1" presStyleIdx="6" presStyleCnt="7"/>
      <dgm:spPr/>
    </dgm:pt>
  </dgm:ptLst>
  <dgm:cxnLst>
    <dgm:cxn modelId="{8EFA4D24-9B0A-E847-BA81-2F9DEB8EAA34}" type="presOf" srcId="{6425E52B-63B6-D44F-B683-DE761A835A92}" destId="{9A46115E-40A5-324A-A194-AE6CC9F80B07}" srcOrd="0" destOrd="0" presId="urn:microsoft.com/office/officeart/2008/layout/VerticalCurvedList"/>
    <dgm:cxn modelId="{83A30F25-42F4-684A-96CC-5CE17E8F9FD8}" srcId="{6CC14B06-3920-684D-A91F-610399EDA509}" destId="{5AE2DF80-3684-7844-AD83-FB9AF5AEF039}" srcOrd="5" destOrd="0" parTransId="{A263B1EA-1A40-934A-AEC2-DD6C0AACEF19}" sibTransId="{463C6EC6-3ECD-A346-8C9C-D9A9F1DA9400}"/>
    <dgm:cxn modelId="{D1D26130-D24D-2F45-851A-2ABEB5F2C468}" type="presOf" srcId="{FE7B88D0-476C-1147-868F-9BD0D2DA9CAF}" destId="{51D716B9-29B2-3343-A53C-1A825F606592}" srcOrd="0" destOrd="0" presId="urn:microsoft.com/office/officeart/2008/layout/VerticalCurvedList"/>
    <dgm:cxn modelId="{098DF031-E302-D541-9CB4-F8867553625F}" srcId="{6CC14B06-3920-684D-A91F-610399EDA509}" destId="{BE035B41-EB91-B440-89A7-A1B6F7127D5C}" srcOrd="3" destOrd="0" parTransId="{1C111D83-5AB6-0C47-B718-66934DAB1F0E}" sibTransId="{E838976C-117E-144D-9BF4-24734B2B3040}"/>
    <dgm:cxn modelId="{00DE2C34-591A-2444-8879-766E38486C60}" type="presOf" srcId="{BE035B41-EB91-B440-89A7-A1B6F7127D5C}" destId="{8EE6752C-FB5C-CD4B-A850-1E79F56D78B7}" srcOrd="0" destOrd="0" presId="urn:microsoft.com/office/officeart/2008/layout/VerticalCurvedList"/>
    <dgm:cxn modelId="{41721740-BE90-8042-80DB-74BAAA421F37}" srcId="{6CC14B06-3920-684D-A91F-610399EDA509}" destId="{FE7B88D0-476C-1147-868F-9BD0D2DA9CAF}" srcOrd="2" destOrd="0" parTransId="{34BE0A80-B1BE-9B4C-8945-86D06E6410F0}" sibTransId="{ECC83F96-83E1-3441-9C2A-C5BA4D857379}"/>
    <dgm:cxn modelId="{3BBD4E5E-5EB1-1344-9D43-16FB2CA6420B}" srcId="{6CC14B06-3920-684D-A91F-610399EDA509}" destId="{ED35E17B-3EE5-524A-AE04-CC3010392602}" srcOrd="6" destOrd="0" parTransId="{FFB897F2-A72A-D844-8562-1BE161878F75}" sibTransId="{74A3E77C-EA8A-3749-91C0-2C3916D77721}"/>
    <dgm:cxn modelId="{78435283-AD11-7741-8A07-BEFB24AA9A8A}" type="presOf" srcId="{ED35E17B-3EE5-524A-AE04-CC3010392602}" destId="{3C1AD245-2496-D544-99B2-506ABF972453}" srcOrd="0" destOrd="0" presId="urn:microsoft.com/office/officeart/2008/layout/VerticalCurvedList"/>
    <dgm:cxn modelId="{37EE0688-8E18-724E-BA5C-C1A538FE6E12}" srcId="{6CC14B06-3920-684D-A91F-610399EDA509}" destId="{7E7AE5E9-3DE1-1448-9CF8-56DADEA87F83}" srcOrd="0" destOrd="0" parTransId="{746996AF-B97E-C641-9E1F-54FAEA07C385}" sibTransId="{BF191D24-FDA4-4D4C-BD48-45D468845EA6}"/>
    <dgm:cxn modelId="{458F98A4-091F-B243-B30C-BE64F9A3D730}" srcId="{6CC14B06-3920-684D-A91F-610399EDA509}" destId="{DC6A318C-6C73-9E41-A7BC-5A223B28BF42}" srcOrd="4" destOrd="0" parTransId="{99EA5AA5-B650-D24E-BE7D-6834E9C869CD}" sibTransId="{0B1C5129-5D73-9444-ABA7-441EB213DC1A}"/>
    <dgm:cxn modelId="{D7A9B0A4-20D5-3A45-8D8D-16CD84AAB826}" type="presOf" srcId="{7E7AE5E9-3DE1-1448-9CF8-56DADEA87F83}" destId="{7074AE4E-8ABB-CE4E-A424-66113E2557C5}" srcOrd="0" destOrd="0" presId="urn:microsoft.com/office/officeart/2008/layout/VerticalCurvedList"/>
    <dgm:cxn modelId="{D2F59DB1-8148-A547-967F-D66000DDF5C5}" srcId="{6CC14B06-3920-684D-A91F-610399EDA509}" destId="{1A5A285E-C70B-F24E-9247-EB4E0FC8C26D}" srcOrd="7" destOrd="0" parTransId="{5A21C048-CC77-B845-9EB4-F031246A82AB}" sibTransId="{2CFEFEE6-7822-2D46-9656-E8BE9A115196}"/>
    <dgm:cxn modelId="{1BFB66B6-F7A6-3248-9193-113DE45746E5}" srcId="{6CC14B06-3920-684D-A91F-610399EDA509}" destId="{3C600632-DC9E-B842-8C37-6D6CE12D798C}" srcOrd="8" destOrd="0" parTransId="{B8570DCF-C2C1-094E-9AC0-033410096458}" sibTransId="{0FA62470-C42F-4742-AC9E-05A08FD20628}"/>
    <dgm:cxn modelId="{C468E5BC-2AA8-3343-8D44-03134EF6B7D5}" type="presOf" srcId="{5AE2DF80-3684-7844-AD83-FB9AF5AEF039}" destId="{32906D65-61C3-2F4C-831D-C620609FDFCC}" srcOrd="0" destOrd="0" presId="urn:microsoft.com/office/officeart/2008/layout/VerticalCurvedList"/>
    <dgm:cxn modelId="{4DC035C2-C283-9342-99C2-806703E4108D}" type="presOf" srcId="{BF191D24-FDA4-4D4C-BD48-45D468845EA6}" destId="{68F6BB46-D3B1-9E4C-B2E1-8258FB2D5DCD}" srcOrd="0" destOrd="0" presId="urn:microsoft.com/office/officeart/2008/layout/VerticalCurvedList"/>
    <dgm:cxn modelId="{69CDE1C3-CFA2-B84D-A52D-2B7A54466EE5}" type="presOf" srcId="{6CC14B06-3920-684D-A91F-610399EDA509}" destId="{F69BBA4E-ECE3-3B48-8D9C-DC7AF6775B12}" srcOrd="0" destOrd="0" presId="urn:microsoft.com/office/officeart/2008/layout/VerticalCurvedList"/>
    <dgm:cxn modelId="{B10A37D9-A50E-E345-9162-87F92D88629A}" srcId="{6CC14B06-3920-684D-A91F-610399EDA509}" destId="{6425E52B-63B6-D44F-B683-DE761A835A92}" srcOrd="1" destOrd="0" parTransId="{42A92CA7-3E9B-BA42-83CE-468BBFFF0721}" sibTransId="{F1F2E211-32CC-AC4C-B585-9E1A9313B55B}"/>
    <dgm:cxn modelId="{2E694AF8-AC94-D940-939B-672030A7917D}" type="presOf" srcId="{DC6A318C-6C73-9E41-A7BC-5A223B28BF42}" destId="{7EAC1061-1757-7445-90A5-659732C7F228}" srcOrd="0" destOrd="0" presId="urn:microsoft.com/office/officeart/2008/layout/VerticalCurvedList"/>
    <dgm:cxn modelId="{BC6659F5-DE98-974C-93E7-33BC0535989D}" type="presParOf" srcId="{F69BBA4E-ECE3-3B48-8D9C-DC7AF6775B12}" destId="{7E10CF1B-4235-2D47-8536-1DD8BF3FD3FD}" srcOrd="0" destOrd="0" presId="urn:microsoft.com/office/officeart/2008/layout/VerticalCurvedList"/>
    <dgm:cxn modelId="{2C8E2CBE-FA72-3445-A9FB-876A3AEF75E7}" type="presParOf" srcId="{7E10CF1B-4235-2D47-8536-1DD8BF3FD3FD}" destId="{5E4CB3A3-6723-CE4D-8BA4-8ED59707C83C}" srcOrd="0" destOrd="0" presId="urn:microsoft.com/office/officeart/2008/layout/VerticalCurvedList"/>
    <dgm:cxn modelId="{0EC64EEB-69A6-BA42-A7F9-600D436BA9A4}" type="presParOf" srcId="{5E4CB3A3-6723-CE4D-8BA4-8ED59707C83C}" destId="{262AAB7C-3343-D042-84FD-F499EFBD60C5}" srcOrd="0" destOrd="0" presId="urn:microsoft.com/office/officeart/2008/layout/VerticalCurvedList"/>
    <dgm:cxn modelId="{1129A601-D1EC-DB4C-8B27-CA061230EAE0}" type="presParOf" srcId="{5E4CB3A3-6723-CE4D-8BA4-8ED59707C83C}" destId="{68F6BB46-D3B1-9E4C-B2E1-8258FB2D5DCD}" srcOrd="1" destOrd="0" presId="urn:microsoft.com/office/officeart/2008/layout/VerticalCurvedList"/>
    <dgm:cxn modelId="{29EB09A4-9A27-5E45-9778-4BCD79D1E8C6}" type="presParOf" srcId="{5E4CB3A3-6723-CE4D-8BA4-8ED59707C83C}" destId="{A2824437-7F8E-D04C-8EDA-FA845802D939}" srcOrd="2" destOrd="0" presId="urn:microsoft.com/office/officeart/2008/layout/VerticalCurvedList"/>
    <dgm:cxn modelId="{4E3374DA-DFC0-3842-800D-33AA92E7A1E3}" type="presParOf" srcId="{5E4CB3A3-6723-CE4D-8BA4-8ED59707C83C}" destId="{21D103B2-1F25-6D45-8BC9-A770BEDEEF73}" srcOrd="3" destOrd="0" presId="urn:microsoft.com/office/officeart/2008/layout/VerticalCurvedList"/>
    <dgm:cxn modelId="{4FA94528-BDCD-7D41-A1D5-E56868A26F00}" type="presParOf" srcId="{7E10CF1B-4235-2D47-8536-1DD8BF3FD3FD}" destId="{7074AE4E-8ABB-CE4E-A424-66113E2557C5}" srcOrd="1" destOrd="0" presId="urn:microsoft.com/office/officeart/2008/layout/VerticalCurvedList"/>
    <dgm:cxn modelId="{30FA63F3-B147-2E42-B63A-7AF2E7650316}" type="presParOf" srcId="{7E10CF1B-4235-2D47-8536-1DD8BF3FD3FD}" destId="{BE4EB9AF-70E9-194E-B08C-1A2D41A39412}" srcOrd="2" destOrd="0" presId="urn:microsoft.com/office/officeart/2008/layout/VerticalCurvedList"/>
    <dgm:cxn modelId="{1153D4D2-5901-054C-805B-CDED0E6EB5FB}" type="presParOf" srcId="{BE4EB9AF-70E9-194E-B08C-1A2D41A39412}" destId="{581D55C9-280B-CD46-A3C9-64E2BFBEEA8C}" srcOrd="0" destOrd="0" presId="urn:microsoft.com/office/officeart/2008/layout/VerticalCurvedList"/>
    <dgm:cxn modelId="{AFAD09ED-0128-D34F-8F87-28F03FE2B824}" type="presParOf" srcId="{7E10CF1B-4235-2D47-8536-1DD8BF3FD3FD}" destId="{9A46115E-40A5-324A-A194-AE6CC9F80B07}" srcOrd="3" destOrd="0" presId="urn:microsoft.com/office/officeart/2008/layout/VerticalCurvedList"/>
    <dgm:cxn modelId="{790FFDC8-1228-C44C-AB9E-670071333BF2}" type="presParOf" srcId="{7E10CF1B-4235-2D47-8536-1DD8BF3FD3FD}" destId="{04E62F3B-8DB7-1D44-8276-2D0D9C548AA6}" srcOrd="4" destOrd="0" presId="urn:microsoft.com/office/officeart/2008/layout/VerticalCurvedList"/>
    <dgm:cxn modelId="{4294A8E1-7B36-B446-B351-F7D9F5243B27}" type="presParOf" srcId="{04E62F3B-8DB7-1D44-8276-2D0D9C548AA6}" destId="{59F2AB8C-6B70-264F-8C5F-369328361887}" srcOrd="0" destOrd="0" presId="urn:microsoft.com/office/officeart/2008/layout/VerticalCurvedList"/>
    <dgm:cxn modelId="{BC0C4B0F-FFB4-8A45-A70E-9B732A4BE4EA}" type="presParOf" srcId="{7E10CF1B-4235-2D47-8536-1DD8BF3FD3FD}" destId="{51D716B9-29B2-3343-A53C-1A825F606592}" srcOrd="5" destOrd="0" presId="urn:microsoft.com/office/officeart/2008/layout/VerticalCurvedList"/>
    <dgm:cxn modelId="{7741EBAB-7106-9A46-BE09-77E2D8C66103}" type="presParOf" srcId="{7E10CF1B-4235-2D47-8536-1DD8BF3FD3FD}" destId="{0EA6700E-735E-5F4D-9CBD-A377C6F2FF57}" srcOrd="6" destOrd="0" presId="urn:microsoft.com/office/officeart/2008/layout/VerticalCurvedList"/>
    <dgm:cxn modelId="{97C2AF1B-7A4D-064C-AA57-A614EF55F3A2}" type="presParOf" srcId="{0EA6700E-735E-5F4D-9CBD-A377C6F2FF57}" destId="{506B5738-8457-2241-93AD-88BDD99D3893}" srcOrd="0" destOrd="0" presId="urn:microsoft.com/office/officeart/2008/layout/VerticalCurvedList"/>
    <dgm:cxn modelId="{AF0DB9A7-0379-5249-9E69-ADDE27CFDDA0}" type="presParOf" srcId="{7E10CF1B-4235-2D47-8536-1DD8BF3FD3FD}" destId="{8EE6752C-FB5C-CD4B-A850-1E79F56D78B7}" srcOrd="7" destOrd="0" presId="urn:microsoft.com/office/officeart/2008/layout/VerticalCurvedList"/>
    <dgm:cxn modelId="{31C5C797-A2F0-614C-BFD2-B5D80333C837}" type="presParOf" srcId="{7E10CF1B-4235-2D47-8536-1DD8BF3FD3FD}" destId="{46E25F79-6F3A-8A41-A14B-FBFA3EA71454}" srcOrd="8" destOrd="0" presId="urn:microsoft.com/office/officeart/2008/layout/VerticalCurvedList"/>
    <dgm:cxn modelId="{B37C716D-923B-4244-BF99-15BF57336DD4}" type="presParOf" srcId="{46E25F79-6F3A-8A41-A14B-FBFA3EA71454}" destId="{EEF3E68F-EA58-684C-98F6-DEB7BF68E31A}" srcOrd="0" destOrd="0" presId="urn:microsoft.com/office/officeart/2008/layout/VerticalCurvedList"/>
    <dgm:cxn modelId="{02F950CB-4FA0-BF46-9987-7642F7AAF4A8}" type="presParOf" srcId="{7E10CF1B-4235-2D47-8536-1DD8BF3FD3FD}" destId="{7EAC1061-1757-7445-90A5-659732C7F228}" srcOrd="9" destOrd="0" presId="urn:microsoft.com/office/officeart/2008/layout/VerticalCurvedList"/>
    <dgm:cxn modelId="{55C27623-B857-8245-A109-0A0C8815C93D}" type="presParOf" srcId="{7E10CF1B-4235-2D47-8536-1DD8BF3FD3FD}" destId="{83A51E02-ADD7-CC4C-B2B1-4D48A03267D0}" srcOrd="10" destOrd="0" presId="urn:microsoft.com/office/officeart/2008/layout/VerticalCurvedList"/>
    <dgm:cxn modelId="{252B9BD4-2B9F-894B-934E-0C80EB30E681}" type="presParOf" srcId="{83A51E02-ADD7-CC4C-B2B1-4D48A03267D0}" destId="{88C54420-9FB5-7E45-9FEE-5649A77518CE}" srcOrd="0" destOrd="0" presId="urn:microsoft.com/office/officeart/2008/layout/VerticalCurvedList"/>
    <dgm:cxn modelId="{92446F34-EA44-6B4F-ABA5-9B85D799B12A}" type="presParOf" srcId="{7E10CF1B-4235-2D47-8536-1DD8BF3FD3FD}" destId="{32906D65-61C3-2F4C-831D-C620609FDFCC}" srcOrd="11" destOrd="0" presId="urn:microsoft.com/office/officeart/2008/layout/VerticalCurvedList"/>
    <dgm:cxn modelId="{46D0CE58-280C-4D4E-896D-305A1181A276}" type="presParOf" srcId="{7E10CF1B-4235-2D47-8536-1DD8BF3FD3FD}" destId="{9AB7572C-7925-8940-A256-41EF85BB7A99}" srcOrd="12" destOrd="0" presId="urn:microsoft.com/office/officeart/2008/layout/VerticalCurvedList"/>
    <dgm:cxn modelId="{02AE20E7-2B95-D449-A3A7-81CDC275C8AD}" type="presParOf" srcId="{9AB7572C-7925-8940-A256-41EF85BB7A99}" destId="{E0573B4B-0201-B94E-9739-D58F9055A09F}" srcOrd="0" destOrd="0" presId="urn:microsoft.com/office/officeart/2008/layout/VerticalCurvedList"/>
    <dgm:cxn modelId="{BF5A36D8-5F7C-4345-9AA2-A8120035B23E}" type="presParOf" srcId="{7E10CF1B-4235-2D47-8536-1DD8BF3FD3FD}" destId="{3C1AD245-2496-D544-99B2-506ABF972453}" srcOrd="13" destOrd="0" presId="urn:microsoft.com/office/officeart/2008/layout/VerticalCurvedList"/>
    <dgm:cxn modelId="{D94A3A80-EBF9-3241-A6A1-505B87189B76}" type="presParOf" srcId="{7E10CF1B-4235-2D47-8536-1DD8BF3FD3FD}" destId="{457B45C9-18EE-B745-BB28-A7D4CE2AF611}" srcOrd="14" destOrd="0" presId="urn:microsoft.com/office/officeart/2008/layout/VerticalCurvedList"/>
    <dgm:cxn modelId="{0AFE6826-EB66-A745-A2C0-6AAEB20D5A47}" type="presParOf" srcId="{457B45C9-18EE-B745-BB28-A7D4CE2AF611}" destId="{3594634D-8600-654E-BC2B-207A2C9B8F45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099AC41-60A5-7F4A-B281-68494813DC46}" type="doc">
      <dgm:prSet loTypeId="urn:microsoft.com/office/officeart/2005/8/layout/vList2" loCatId="" qsTypeId="urn:microsoft.com/office/officeart/2005/8/quickstyle/simple1#2" qsCatId="simple" csTypeId="urn:microsoft.com/office/officeart/2005/8/colors/accent1_2#2" csCatId="accent1" phldr="1"/>
      <dgm:spPr/>
      <dgm:t>
        <a:bodyPr/>
        <a:lstStyle/>
        <a:p>
          <a:endParaRPr lang="hu-HU"/>
        </a:p>
      </dgm:t>
    </dgm:pt>
    <dgm:pt modelId="{275F1920-4F37-CD44-A382-561A5271C4EA}">
      <dgm:prSet phldrT="[Szöveg]"/>
      <dgm:spPr>
        <a:solidFill>
          <a:srgbClr val="042751"/>
        </a:solidFill>
      </dgm:spPr>
      <dgm:t>
        <a:bodyPr/>
        <a:lstStyle/>
        <a:p>
          <a:r>
            <a:rPr lang="da-DK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Lorem</a:t>
          </a:r>
          <a:r>
            <a:rPr lang="da-DK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da-DK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ipsum</a:t>
          </a:r>
          <a:r>
            <a:rPr lang="da-DK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da-DK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dolor</a:t>
          </a:r>
          <a:r>
            <a:rPr lang="da-DK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sit </a:t>
          </a:r>
          <a:r>
            <a:rPr lang="da-DK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amet</a:t>
          </a:r>
          <a:r>
            <a:rPr lang="da-DK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,</a:t>
          </a:r>
          <a:endParaRPr lang="hu-HU" dirty="0"/>
        </a:p>
      </dgm:t>
    </dgm:pt>
    <dgm:pt modelId="{F57BE80F-779C-DA42-A49C-0880BA39F65E}" type="parTrans" cxnId="{557A8AE9-B7A5-A34A-AA22-DFD808A61ACB}">
      <dgm:prSet/>
      <dgm:spPr/>
      <dgm:t>
        <a:bodyPr/>
        <a:lstStyle/>
        <a:p>
          <a:endParaRPr lang="hu-HU"/>
        </a:p>
      </dgm:t>
    </dgm:pt>
    <dgm:pt modelId="{86CFE1EC-0801-D54D-8E38-31584C900F4C}" type="sibTrans" cxnId="{557A8AE9-B7A5-A34A-AA22-DFD808A61ACB}">
      <dgm:prSet/>
      <dgm:spPr/>
      <dgm:t>
        <a:bodyPr/>
        <a:lstStyle/>
        <a:p>
          <a:endParaRPr lang="hu-HU"/>
        </a:p>
      </dgm:t>
    </dgm:pt>
    <dgm:pt modelId="{D3F9A4FA-27F2-4F41-8402-1A8F01829A90}">
      <dgm:prSet custT="1"/>
      <dgm:spPr/>
      <dgm:t>
        <a:bodyPr/>
        <a:lstStyle/>
        <a:p>
          <a:r>
            <a:rPr lang="hu-HU" sz="2000" dirty="0" err="1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consectetur</a:t>
          </a:r>
          <a:r>
            <a:rPr lang="hu-HU" sz="20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2000" dirty="0" err="1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adipiscing</a:t>
          </a:r>
          <a:r>
            <a:rPr lang="hu-HU" sz="20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elit</a:t>
          </a:r>
          <a:r>
            <a:rPr lang="hu-HU" sz="30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.</a:t>
          </a:r>
        </a:p>
      </dgm:t>
    </dgm:pt>
    <dgm:pt modelId="{78E4D194-EC0D-4147-A4C9-9F610FDAB00E}" type="parTrans" cxnId="{1CFA199A-F3A5-644C-9CB2-805BC8560F01}">
      <dgm:prSet/>
      <dgm:spPr/>
      <dgm:t>
        <a:bodyPr/>
        <a:lstStyle/>
        <a:p>
          <a:endParaRPr lang="hu-HU"/>
        </a:p>
      </dgm:t>
    </dgm:pt>
    <dgm:pt modelId="{D4995EFF-DAAF-F94C-A844-63FD176F4414}" type="sibTrans" cxnId="{1CFA199A-F3A5-644C-9CB2-805BC8560F01}">
      <dgm:prSet/>
      <dgm:spPr/>
      <dgm:t>
        <a:bodyPr/>
        <a:lstStyle/>
        <a:p>
          <a:endParaRPr lang="hu-HU"/>
        </a:p>
      </dgm:t>
    </dgm:pt>
    <dgm:pt modelId="{CB4E4E90-6E03-C542-A3A9-E07132130EFA}">
      <dgm:prSet/>
      <dgm:spPr>
        <a:solidFill>
          <a:srgbClr val="042751"/>
        </a:solidFill>
      </dgm:spPr>
      <dgm:t>
        <a:bodyPr/>
        <a:lstStyle/>
        <a:p>
          <a:r>
            <a:rPr lang="hu-HU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Donec</a:t>
          </a:r>
          <a:r>
            <a:rPr lang="hu-HU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at</a:t>
          </a:r>
          <a:r>
            <a:rPr lang="hu-HU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efficitur</a:t>
          </a:r>
          <a:r>
            <a:rPr lang="hu-HU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tortor.</a:t>
          </a:r>
        </a:p>
      </dgm:t>
    </dgm:pt>
    <dgm:pt modelId="{F0575DEE-5100-3F44-8573-41296557F70D}" type="parTrans" cxnId="{274FE0EB-DF74-1B4F-9FEB-FCFEF3C1C64A}">
      <dgm:prSet/>
      <dgm:spPr/>
      <dgm:t>
        <a:bodyPr/>
        <a:lstStyle/>
        <a:p>
          <a:endParaRPr lang="hu-HU"/>
        </a:p>
      </dgm:t>
    </dgm:pt>
    <dgm:pt modelId="{9C906A3C-34B0-7340-8372-F9B28417DBE6}" type="sibTrans" cxnId="{274FE0EB-DF74-1B4F-9FEB-FCFEF3C1C64A}">
      <dgm:prSet/>
      <dgm:spPr/>
      <dgm:t>
        <a:bodyPr/>
        <a:lstStyle/>
        <a:p>
          <a:endParaRPr lang="hu-HU"/>
        </a:p>
      </dgm:t>
    </dgm:pt>
    <dgm:pt modelId="{60433BB2-6BE1-2541-98AB-5FA180153C86}">
      <dgm:prSet custT="1"/>
      <dgm:spPr/>
      <dgm:t>
        <a:bodyPr/>
        <a:lstStyle/>
        <a:p>
          <a:r>
            <a:rPr lang="hu-HU" sz="2000" kern="1200" dirty="0" err="1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Mauris</a:t>
          </a:r>
          <a:r>
            <a:rPr lang="hu-HU" sz="2000" kern="120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2000" kern="1200" dirty="0" err="1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eu</a:t>
          </a:r>
          <a:r>
            <a:rPr lang="hu-HU" sz="2000" kern="120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2000" kern="1200" dirty="0" err="1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diam</a:t>
          </a:r>
          <a:r>
            <a:rPr lang="hu-HU" sz="2000" kern="120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eget elit </a:t>
          </a:r>
          <a:r>
            <a:rPr lang="hu-HU" sz="2000" kern="1200" dirty="0" err="1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rhoncus</a:t>
          </a:r>
          <a:r>
            <a:rPr lang="hu-HU" sz="2000" kern="120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.</a:t>
          </a:r>
        </a:p>
      </dgm:t>
    </dgm:pt>
    <dgm:pt modelId="{B8369B6A-9BC3-B04C-BE9C-3B24DA00C3D4}" type="parTrans" cxnId="{D17CE869-7E72-8442-8D6A-523F3149B6A4}">
      <dgm:prSet/>
      <dgm:spPr/>
      <dgm:t>
        <a:bodyPr/>
        <a:lstStyle/>
        <a:p>
          <a:endParaRPr lang="hu-HU"/>
        </a:p>
      </dgm:t>
    </dgm:pt>
    <dgm:pt modelId="{A77E3EDA-92D8-754D-9F40-D1E3D4A8226A}" type="sibTrans" cxnId="{D17CE869-7E72-8442-8D6A-523F3149B6A4}">
      <dgm:prSet/>
      <dgm:spPr/>
      <dgm:t>
        <a:bodyPr/>
        <a:lstStyle/>
        <a:p>
          <a:endParaRPr lang="hu-HU"/>
        </a:p>
      </dgm:t>
    </dgm:pt>
    <dgm:pt modelId="{B21326DC-81C0-C24E-9655-130204781A1A}">
      <dgm:prSet custT="1"/>
      <dgm:spPr/>
      <dgm:t>
        <a:bodyPr/>
        <a:lstStyle/>
        <a:p>
          <a:r>
            <a:rPr lang="hu-HU" sz="2000" kern="1200" dirty="0" err="1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Mauris</a:t>
          </a:r>
          <a:r>
            <a:rPr lang="hu-HU" sz="2000" kern="120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2000" kern="1200" dirty="0" err="1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id</a:t>
          </a:r>
          <a:r>
            <a:rPr lang="hu-HU" sz="2000" kern="120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2000" kern="1200" dirty="0" err="1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mollis</a:t>
          </a:r>
          <a:r>
            <a:rPr lang="hu-HU" sz="2000" kern="120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2000" kern="1200" dirty="0" err="1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nisi</a:t>
          </a:r>
          <a:r>
            <a:rPr lang="hu-HU" sz="2000" kern="120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. </a:t>
          </a:r>
        </a:p>
      </dgm:t>
    </dgm:pt>
    <dgm:pt modelId="{26C8E304-C43F-3A40-93D6-F1D011CDC9C6}" type="parTrans" cxnId="{7B607AD2-A1E4-A947-AB9D-04946244E335}">
      <dgm:prSet/>
      <dgm:spPr/>
      <dgm:t>
        <a:bodyPr/>
        <a:lstStyle/>
        <a:p>
          <a:endParaRPr lang="hu-HU"/>
        </a:p>
      </dgm:t>
    </dgm:pt>
    <dgm:pt modelId="{CD9C2603-32C8-D14C-B6B6-3A20E7851BEB}" type="sibTrans" cxnId="{7B607AD2-A1E4-A947-AB9D-04946244E335}">
      <dgm:prSet/>
      <dgm:spPr/>
      <dgm:t>
        <a:bodyPr/>
        <a:lstStyle/>
        <a:p>
          <a:endParaRPr lang="hu-HU"/>
        </a:p>
      </dgm:t>
    </dgm:pt>
    <dgm:pt modelId="{B21EE581-9ED6-A54D-8F33-72A3879A1859}">
      <dgm:prSet/>
      <dgm:spPr>
        <a:solidFill>
          <a:srgbClr val="042751"/>
        </a:solidFill>
      </dgm:spPr>
      <dgm:t>
        <a:bodyPr/>
        <a:lstStyle/>
        <a:p>
          <a:r>
            <a:rPr lang="hu-HU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Nam</a:t>
          </a:r>
          <a:r>
            <a:rPr lang="hu-HU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at</a:t>
          </a:r>
          <a:r>
            <a:rPr lang="hu-HU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augue</a:t>
          </a:r>
          <a:r>
            <a:rPr lang="hu-HU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et</a:t>
          </a:r>
          <a:r>
            <a:rPr lang="hu-HU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ante </a:t>
          </a:r>
          <a:r>
            <a:rPr lang="hu-HU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venenatis</a:t>
          </a:r>
          <a:r>
            <a:rPr lang="hu-HU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.</a:t>
          </a:r>
        </a:p>
      </dgm:t>
    </dgm:pt>
    <dgm:pt modelId="{97CCA7A6-0903-D345-9B0C-C397F2726E6C}" type="parTrans" cxnId="{791EA072-E357-F340-90D5-61EED0515298}">
      <dgm:prSet/>
      <dgm:spPr/>
      <dgm:t>
        <a:bodyPr/>
        <a:lstStyle/>
        <a:p>
          <a:endParaRPr lang="hu-HU"/>
        </a:p>
      </dgm:t>
    </dgm:pt>
    <dgm:pt modelId="{1F06240A-3D9D-DE4E-BD2F-DC6DD0F81085}" type="sibTrans" cxnId="{791EA072-E357-F340-90D5-61EED0515298}">
      <dgm:prSet/>
      <dgm:spPr/>
      <dgm:t>
        <a:bodyPr/>
        <a:lstStyle/>
        <a:p>
          <a:endParaRPr lang="hu-HU"/>
        </a:p>
      </dgm:t>
    </dgm:pt>
    <dgm:pt modelId="{7B7B2925-EC6E-B745-B3EA-E0D05B26ADEF}">
      <dgm:prSet custT="1"/>
      <dgm:spPr/>
      <dgm:t>
        <a:bodyPr/>
        <a:lstStyle/>
        <a:p>
          <a:r>
            <a:rPr lang="fr-FR" sz="26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D</a:t>
          </a:r>
          <a:r>
            <a:rPr lang="fr-FR" sz="20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uis </a:t>
          </a:r>
          <a:r>
            <a:rPr lang="fr-FR" sz="2000" dirty="0" err="1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sed</a:t>
          </a:r>
          <a:r>
            <a:rPr lang="fr-FR" sz="20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fr-FR" sz="2000" dirty="0" err="1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augue</a:t>
          </a:r>
          <a:r>
            <a:rPr lang="fr-FR" sz="20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ut </a:t>
          </a:r>
          <a:r>
            <a:rPr lang="fr-FR" sz="2000" dirty="0" err="1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metus</a:t>
          </a:r>
          <a:r>
            <a:rPr lang="fr-FR" sz="20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fr-FR" sz="2000" dirty="0" err="1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consectetur</a:t>
          </a:r>
          <a:r>
            <a:rPr lang="hu-HU" sz="20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.</a:t>
          </a:r>
        </a:p>
      </dgm:t>
    </dgm:pt>
    <dgm:pt modelId="{24BD12D7-94EC-F841-9C6B-8FE8C0839660}" type="parTrans" cxnId="{78030500-4ADD-9549-9699-5265EEFB21F0}">
      <dgm:prSet/>
      <dgm:spPr/>
      <dgm:t>
        <a:bodyPr/>
        <a:lstStyle/>
        <a:p>
          <a:endParaRPr lang="hu-HU"/>
        </a:p>
      </dgm:t>
    </dgm:pt>
    <dgm:pt modelId="{C5B35BF6-A7A0-5847-908A-D117BDB4E068}" type="sibTrans" cxnId="{78030500-4ADD-9549-9699-5265EEFB21F0}">
      <dgm:prSet/>
      <dgm:spPr/>
      <dgm:t>
        <a:bodyPr/>
        <a:lstStyle/>
        <a:p>
          <a:endParaRPr lang="hu-HU"/>
        </a:p>
      </dgm:t>
    </dgm:pt>
    <dgm:pt modelId="{4A87D16E-5DA0-CD45-882E-FA5D6A9E164D}" type="pres">
      <dgm:prSet presAssocID="{0099AC41-60A5-7F4A-B281-68494813DC46}" presName="linear" presStyleCnt="0">
        <dgm:presLayoutVars>
          <dgm:animLvl val="lvl"/>
          <dgm:resizeHandles val="exact"/>
        </dgm:presLayoutVars>
      </dgm:prSet>
      <dgm:spPr/>
    </dgm:pt>
    <dgm:pt modelId="{272CE0C8-E9F4-9C41-A5BB-3E7B809434E3}" type="pres">
      <dgm:prSet presAssocID="{275F1920-4F37-CD44-A382-561A5271C4EA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98F8E0CB-A52F-1044-B7F4-F28C2D4508B7}" type="pres">
      <dgm:prSet presAssocID="{275F1920-4F37-CD44-A382-561A5271C4EA}" presName="childText" presStyleLbl="revTx" presStyleIdx="0" presStyleCnt="3">
        <dgm:presLayoutVars>
          <dgm:bulletEnabled val="1"/>
        </dgm:presLayoutVars>
      </dgm:prSet>
      <dgm:spPr/>
    </dgm:pt>
    <dgm:pt modelId="{1CCF80CD-C3E7-DA4A-9161-605BCF7E1319}" type="pres">
      <dgm:prSet presAssocID="{CB4E4E90-6E03-C542-A3A9-E07132130EFA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BA57F6A0-878F-7A4F-908E-D382E00B31F4}" type="pres">
      <dgm:prSet presAssocID="{CB4E4E90-6E03-C542-A3A9-E07132130EFA}" presName="childText" presStyleLbl="revTx" presStyleIdx="1" presStyleCnt="3">
        <dgm:presLayoutVars>
          <dgm:bulletEnabled val="1"/>
        </dgm:presLayoutVars>
      </dgm:prSet>
      <dgm:spPr/>
    </dgm:pt>
    <dgm:pt modelId="{F7C90B90-9E06-9245-9C81-DF9D808F1B40}" type="pres">
      <dgm:prSet presAssocID="{B21EE581-9ED6-A54D-8F33-72A3879A1859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1E42480B-B657-594D-9DE4-77D51AD72445}" type="pres">
      <dgm:prSet presAssocID="{B21EE581-9ED6-A54D-8F33-72A3879A1859}" presName="childText" presStyleLbl="revTx" presStyleIdx="2" presStyleCnt="3">
        <dgm:presLayoutVars>
          <dgm:bulletEnabled val="1"/>
        </dgm:presLayoutVars>
      </dgm:prSet>
      <dgm:spPr/>
    </dgm:pt>
  </dgm:ptLst>
  <dgm:cxnLst>
    <dgm:cxn modelId="{78030500-4ADD-9549-9699-5265EEFB21F0}" srcId="{B21EE581-9ED6-A54D-8F33-72A3879A1859}" destId="{7B7B2925-EC6E-B745-B3EA-E0D05B26ADEF}" srcOrd="0" destOrd="0" parTransId="{24BD12D7-94EC-F841-9C6B-8FE8C0839660}" sibTransId="{C5B35BF6-A7A0-5847-908A-D117BDB4E068}"/>
    <dgm:cxn modelId="{FE143E0C-F371-7D48-A270-B88971D82D48}" type="presOf" srcId="{D3F9A4FA-27F2-4F41-8402-1A8F01829A90}" destId="{98F8E0CB-A52F-1044-B7F4-F28C2D4508B7}" srcOrd="0" destOrd="0" presId="urn:microsoft.com/office/officeart/2005/8/layout/vList2"/>
    <dgm:cxn modelId="{8103A328-FEF5-D644-8343-0530870B07B8}" type="presOf" srcId="{275F1920-4F37-CD44-A382-561A5271C4EA}" destId="{272CE0C8-E9F4-9C41-A5BB-3E7B809434E3}" srcOrd="0" destOrd="0" presId="urn:microsoft.com/office/officeart/2005/8/layout/vList2"/>
    <dgm:cxn modelId="{BA9C6E33-0141-BF43-8E84-FDCF9DE2E44F}" type="presOf" srcId="{B21326DC-81C0-C24E-9655-130204781A1A}" destId="{BA57F6A0-878F-7A4F-908E-D382E00B31F4}" srcOrd="0" destOrd="1" presId="urn:microsoft.com/office/officeart/2005/8/layout/vList2"/>
    <dgm:cxn modelId="{BF8E043A-5677-844B-8F40-38CDB68B31EC}" type="presOf" srcId="{60433BB2-6BE1-2541-98AB-5FA180153C86}" destId="{BA57F6A0-878F-7A4F-908E-D382E00B31F4}" srcOrd="0" destOrd="0" presId="urn:microsoft.com/office/officeart/2005/8/layout/vList2"/>
    <dgm:cxn modelId="{144A6045-24F9-D341-9E93-9865E47084C9}" type="presOf" srcId="{CB4E4E90-6E03-C542-A3A9-E07132130EFA}" destId="{1CCF80CD-C3E7-DA4A-9161-605BCF7E1319}" srcOrd="0" destOrd="0" presId="urn:microsoft.com/office/officeart/2005/8/layout/vList2"/>
    <dgm:cxn modelId="{D17CE869-7E72-8442-8D6A-523F3149B6A4}" srcId="{CB4E4E90-6E03-C542-A3A9-E07132130EFA}" destId="{60433BB2-6BE1-2541-98AB-5FA180153C86}" srcOrd="0" destOrd="0" parTransId="{B8369B6A-9BC3-B04C-BE9C-3B24DA00C3D4}" sibTransId="{A77E3EDA-92D8-754D-9F40-D1E3D4A8226A}"/>
    <dgm:cxn modelId="{791EA072-E357-F340-90D5-61EED0515298}" srcId="{0099AC41-60A5-7F4A-B281-68494813DC46}" destId="{B21EE581-9ED6-A54D-8F33-72A3879A1859}" srcOrd="2" destOrd="0" parTransId="{97CCA7A6-0903-D345-9B0C-C397F2726E6C}" sibTransId="{1F06240A-3D9D-DE4E-BD2F-DC6DD0F81085}"/>
    <dgm:cxn modelId="{5321F693-3BDF-8F42-B078-1739234033DE}" type="presOf" srcId="{B21EE581-9ED6-A54D-8F33-72A3879A1859}" destId="{F7C90B90-9E06-9245-9C81-DF9D808F1B40}" srcOrd="0" destOrd="0" presId="urn:microsoft.com/office/officeart/2005/8/layout/vList2"/>
    <dgm:cxn modelId="{1CFA199A-F3A5-644C-9CB2-805BC8560F01}" srcId="{275F1920-4F37-CD44-A382-561A5271C4EA}" destId="{D3F9A4FA-27F2-4F41-8402-1A8F01829A90}" srcOrd="0" destOrd="0" parTransId="{78E4D194-EC0D-4147-A4C9-9F610FDAB00E}" sibTransId="{D4995EFF-DAAF-F94C-A844-63FD176F4414}"/>
    <dgm:cxn modelId="{7B607AD2-A1E4-A947-AB9D-04946244E335}" srcId="{CB4E4E90-6E03-C542-A3A9-E07132130EFA}" destId="{B21326DC-81C0-C24E-9655-130204781A1A}" srcOrd="1" destOrd="0" parTransId="{26C8E304-C43F-3A40-93D6-F1D011CDC9C6}" sibTransId="{CD9C2603-32C8-D14C-B6B6-3A20E7851BEB}"/>
    <dgm:cxn modelId="{557A8AE9-B7A5-A34A-AA22-DFD808A61ACB}" srcId="{0099AC41-60A5-7F4A-B281-68494813DC46}" destId="{275F1920-4F37-CD44-A382-561A5271C4EA}" srcOrd="0" destOrd="0" parTransId="{F57BE80F-779C-DA42-A49C-0880BA39F65E}" sibTransId="{86CFE1EC-0801-D54D-8E38-31584C900F4C}"/>
    <dgm:cxn modelId="{D4BAD5EB-0741-DA45-8619-9920C9E51CED}" type="presOf" srcId="{7B7B2925-EC6E-B745-B3EA-E0D05B26ADEF}" destId="{1E42480B-B657-594D-9DE4-77D51AD72445}" srcOrd="0" destOrd="0" presId="urn:microsoft.com/office/officeart/2005/8/layout/vList2"/>
    <dgm:cxn modelId="{274FE0EB-DF74-1B4F-9FEB-FCFEF3C1C64A}" srcId="{0099AC41-60A5-7F4A-B281-68494813DC46}" destId="{CB4E4E90-6E03-C542-A3A9-E07132130EFA}" srcOrd="1" destOrd="0" parTransId="{F0575DEE-5100-3F44-8573-41296557F70D}" sibTransId="{9C906A3C-34B0-7340-8372-F9B28417DBE6}"/>
    <dgm:cxn modelId="{6E2C3FFB-2FF3-9443-8057-A06042325900}" type="presOf" srcId="{0099AC41-60A5-7F4A-B281-68494813DC46}" destId="{4A87D16E-5DA0-CD45-882E-FA5D6A9E164D}" srcOrd="0" destOrd="0" presId="urn:microsoft.com/office/officeart/2005/8/layout/vList2"/>
    <dgm:cxn modelId="{F39297F0-41D0-FD46-9325-E2C3CE942707}" type="presParOf" srcId="{4A87D16E-5DA0-CD45-882E-FA5D6A9E164D}" destId="{272CE0C8-E9F4-9C41-A5BB-3E7B809434E3}" srcOrd="0" destOrd="0" presId="urn:microsoft.com/office/officeart/2005/8/layout/vList2"/>
    <dgm:cxn modelId="{AE98A77B-030C-E644-844B-C5162034C223}" type="presParOf" srcId="{4A87D16E-5DA0-CD45-882E-FA5D6A9E164D}" destId="{98F8E0CB-A52F-1044-B7F4-F28C2D4508B7}" srcOrd="1" destOrd="0" presId="urn:microsoft.com/office/officeart/2005/8/layout/vList2"/>
    <dgm:cxn modelId="{803B58C3-9998-E147-BE57-4B663FA5A8B0}" type="presParOf" srcId="{4A87D16E-5DA0-CD45-882E-FA5D6A9E164D}" destId="{1CCF80CD-C3E7-DA4A-9161-605BCF7E1319}" srcOrd="2" destOrd="0" presId="urn:microsoft.com/office/officeart/2005/8/layout/vList2"/>
    <dgm:cxn modelId="{E2EE8082-81A4-5A4B-B96B-C47DF75E9C43}" type="presParOf" srcId="{4A87D16E-5DA0-CD45-882E-FA5D6A9E164D}" destId="{BA57F6A0-878F-7A4F-908E-D382E00B31F4}" srcOrd="3" destOrd="0" presId="urn:microsoft.com/office/officeart/2005/8/layout/vList2"/>
    <dgm:cxn modelId="{34759364-8E20-A14F-935A-097B0E842EAD}" type="presParOf" srcId="{4A87D16E-5DA0-CD45-882E-FA5D6A9E164D}" destId="{F7C90B90-9E06-9245-9C81-DF9D808F1B40}" srcOrd="4" destOrd="0" presId="urn:microsoft.com/office/officeart/2005/8/layout/vList2"/>
    <dgm:cxn modelId="{1B6E2246-7C94-9E40-8476-BCDF7DE7E205}" type="presParOf" srcId="{4A87D16E-5DA0-CD45-882E-FA5D6A9E164D}" destId="{1E42480B-B657-594D-9DE4-77D51AD72445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67DF23F-1CC6-754C-AEA5-7EE81406BB47}" type="doc">
      <dgm:prSet loTypeId="urn:microsoft.com/office/officeart/2005/8/layout/vList3" loCatId="" qsTypeId="urn:microsoft.com/office/officeart/2005/8/quickstyle/simple1#3" qsCatId="simple" csTypeId="urn:microsoft.com/office/officeart/2005/8/colors/accent1_2#3" csCatId="accent1" phldr="1"/>
      <dgm:spPr/>
    </dgm:pt>
    <dgm:pt modelId="{4917A382-198A-C34A-8CB0-220B0465E922}">
      <dgm:prSet phldrT="[Szöveg]"/>
      <dgm:spPr>
        <a:solidFill>
          <a:srgbClr val="042751"/>
        </a:solidFill>
      </dgm:spPr>
      <dgm:t>
        <a:bodyPr/>
        <a:lstStyle/>
        <a:p>
          <a:pPr algn="l"/>
          <a:r>
            <a:rPr lang="da-DK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Lorem</a:t>
          </a:r>
          <a:r>
            <a:rPr lang="da-DK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da-DK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ipsum</a:t>
          </a:r>
          <a:r>
            <a:rPr lang="da-DK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da-DK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dolor</a:t>
          </a:r>
          <a:r>
            <a:rPr lang="da-DK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sit </a:t>
          </a:r>
          <a:r>
            <a:rPr lang="da-DK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amet</a:t>
          </a:r>
          <a:r>
            <a:rPr lang="da-DK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,</a:t>
          </a:r>
          <a:endParaRPr lang="hu-HU" dirty="0"/>
        </a:p>
      </dgm:t>
    </dgm:pt>
    <dgm:pt modelId="{55FE0EE4-E6B4-7A4E-B1FE-C8004F5FA346}" type="parTrans" cxnId="{75DAD3E1-9CE8-8C4D-8569-919D4B357524}">
      <dgm:prSet/>
      <dgm:spPr/>
      <dgm:t>
        <a:bodyPr/>
        <a:lstStyle/>
        <a:p>
          <a:endParaRPr lang="hu-HU"/>
        </a:p>
      </dgm:t>
    </dgm:pt>
    <dgm:pt modelId="{E362A97E-B65F-1B43-BB81-7616655D7D62}" type="sibTrans" cxnId="{75DAD3E1-9CE8-8C4D-8569-919D4B357524}">
      <dgm:prSet/>
      <dgm:spPr/>
      <dgm:t>
        <a:bodyPr/>
        <a:lstStyle/>
        <a:p>
          <a:endParaRPr lang="hu-HU"/>
        </a:p>
      </dgm:t>
    </dgm:pt>
    <dgm:pt modelId="{8704E89A-0C04-3A4F-AB81-D65370D98C83}">
      <dgm:prSet/>
      <dgm:spPr>
        <a:solidFill>
          <a:srgbClr val="042751"/>
        </a:solidFill>
      </dgm:spPr>
      <dgm:t>
        <a:bodyPr/>
        <a:lstStyle/>
        <a:p>
          <a:pPr algn="l"/>
          <a:r>
            <a:rPr lang="hu-HU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consectetur</a:t>
          </a:r>
          <a:r>
            <a:rPr lang="hu-HU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adipiscing</a:t>
          </a:r>
          <a:r>
            <a:rPr lang="hu-HU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elit.</a:t>
          </a:r>
        </a:p>
      </dgm:t>
    </dgm:pt>
    <dgm:pt modelId="{083B7054-25CF-F041-92AC-08C3335507A5}" type="parTrans" cxnId="{A5108CB7-EE65-AA4F-8E01-DE48BBFA9057}">
      <dgm:prSet/>
      <dgm:spPr/>
      <dgm:t>
        <a:bodyPr/>
        <a:lstStyle/>
        <a:p>
          <a:endParaRPr lang="hu-HU"/>
        </a:p>
      </dgm:t>
    </dgm:pt>
    <dgm:pt modelId="{69D5D4A0-FB8A-E742-8E3E-FEB88358E9EC}" type="sibTrans" cxnId="{A5108CB7-EE65-AA4F-8E01-DE48BBFA9057}">
      <dgm:prSet/>
      <dgm:spPr/>
      <dgm:t>
        <a:bodyPr/>
        <a:lstStyle/>
        <a:p>
          <a:endParaRPr lang="hu-HU"/>
        </a:p>
      </dgm:t>
    </dgm:pt>
    <dgm:pt modelId="{8A00567B-2C7D-5A4D-94AB-20EE3700AEE2}">
      <dgm:prSet/>
      <dgm:spPr>
        <a:solidFill>
          <a:srgbClr val="042751"/>
        </a:solidFill>
      </dgm:spPr>
      <dgm:t>
        <a:bodyPr/>
        <a:lstStyle/>
        <a:p>
          <a:pPr algn="l"/>
          <a:r>
            <a:rPr lang="hu-HU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Donec</a:t>
          </a:r>
          <a:r>
            <a:rPr lang="hu-HU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at</a:t>
          </a:r>
          <a:r>
            <a:rPr lang="hu-HU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efficitur</a:t>
          </a:r>
          <a:r>
            <a:rPr lang="hu-HU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tortor.</a:t>
          </a:r>
        </a:p>
      </dgm:t>
    </dgm:pt>
    <dgm:pt modelId="{1B8546E6-E83D-FB49-9AEA-AB8C6384F637}" type="parTrans" cxnId="{E8926100-D6C9-A649-9AB5-FA2A101CC45B}">
      <dgm:prSet/>
      <dgm:spPr/>
      <dgm:t>
        <a:bodyPr/>
        <a:lstStyle/>
        <a:p>
          <a:endParaRPr lang="hu-HU"/>
        </a:p>
      </dgm:t>
    </dgm:pt>
    <dgm:pt modelId="{21AB92D2-C721-A941-9D39-5FDD2CE7AD93}" type="sibTrans" cxnId="{E8926100-D6C9-A649-9AB5-FA2A101CC45B}">
      <dgm:prSet/>
      <dgm:spPr/>
      <dgm:t>
        <a:bodyPr/>
        <a:lstStyle/>
        <a:p>
          <a:endParaRPr lang="hu-HU"/>
        </a:p>
      </dgm:t>
    </dgm:pt>
    <dgm:pt modelId="{E5D171B1-959F-D946-A94B-1BD643C762C4}">
      <dgm:prSet/>
      <dgm:spPr>
        <a:solidFill>
          <a:srgbClr val="042751"/>
        </a:solidFill>
      </dgm:spPr>
      <dgm:t>
        <a:bodyPr/>
        <a:lstStyle/>
        <a:p>
          <a:pPr algn="l"/>
          <a:r>
            <a:rPr lang="hu-HU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Mauris</a:t>
          </a:r>
          <a:r>
            <a:rPr lang="hu-HU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eu</a:t>
          </a:r>
          <a:r>
            <a:rPr lang="hu-HU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diam</a:t>
          </a:r>
          <a:r>
            <a:rPr lang="hu-HU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eget elit </a:t>
          </a:r>
          <a:r>
            <a:rPr lang="hu-HU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rhoncus</a:t>
          </a:r>
          <a:r>
            <a:rPr lang="hu-HU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.</a:t>
          </a:r>
        </a:p>
      </dgm:t>
    </dgm:pt>
    <dgm:pt modelId="{3AB021B3-8532-BC44-9A9B-9F6E9134A63A}" type="parTrans" cxnId="{D95BE2DA-7EE6-CD4F-AD33-58676EB6E2AF}">
      <dgm:prSet/>
      <dgm:spPr/>
      <dgm:t>
        <a:bodyPr/>
        <a:lstStyle/>
        <a:p>
          <a:endParaRPr lang="hu-HU"/>
        </a:p>
      </dgm:t>
    </dgm:pt>
    <dgm:pt modelId="{8A6E2265-CCEC-2D49-A39A-13879B802CB8}" type="sibTrans" cxnId="{D95BE2DA-7EE6-CD4F-AD33-58676EB6E2AF}">
      <dgm:prSet/>
      <dgm:spPr/>
      <dgm:t>
        <a:bodyPr/>
        <a:lstStyle/>
        <a:p>
          <a:endParaRPr lang="hu-HU"/>
        </a:p>
      </dgm:t>
    </dgm:pt>
    <dgm:pt modelId="{069933F9-476A-FA4C-A492-3A5F5ABF70D2}">
      <dgm:prSet/>
      <dgm:spPr>
        <a:solidFill>
          <a:srgbClr val="042751"/>
        </a:solidFill>
      </dgm:spPr>
      <dgm:t>
        <a:bodyPr/>
        <a:lstStyle/>
        <a:p>
          <a:pPr algn="l"/>
          <a:r>
            <a:rPr lang="hu-HU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Mauris</a:t>
          </a:r>
          <a:r>
            <a:rPr lang="hu-HU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id</a:t>
          </a:r>
          <a:r>
            <a:rPr lang="hu-HU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mollis</a:t>
          </a:r>
          <a:r>
            <a:rPr lang="hu-HU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nisi</a:t>
          </a:r>
          <a:r>
            <a:rPr lang="hu-HU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. </a:t>
          </a:r>
        </a:p>
      </dgm:t>
    </dgm:pt>
    <dgm:pt modelId="{77EFA62F-8C54-4548-8886-97442218833F}" type="parTrans" cxnId="{F226C476-2290-9A48-B700-8BC544890BA6}">
      <dgm:prSet/>
      <dgm:spPr/>
      <dgm:t>
        <a:bodyPr/>
        <a:lstStyle/>
        <a:p>
          <a:endParaRPr lang="hu-HU"/>
        </a:p>
      </dgm:t>
    </dgm:pt>
    <dgm:pt modelId="{77EF6A3F-0CD6-D649-B380-036D0CD4232C}" type="sibTrans" cxnId="{F226C476-2290-9A48-B700-8BC544890BA6}">
      <dgm:prSet/>
      <dgm:spPr/>
      <dgm:t>
        <a:bodyPr/>
        <a:lstStyle/>
        <a:p>
          <a:endParaRPr lang="hu-HU"/>
        </a:p>
      </dgm:t>
    </dgm:pt>
    <dgm:pt modelId="{EEE94378-71A9-E944-92DE-0A4B28F7BDCD}">
      <dgm:prSet/>
      <dgm:spPr>
        <a:solidFill>
          <a:srgbClr val="042751"/>
        </a:solidFill>
      </dgm:spPr>
      <dgm:t>
        <a:bodyPr/>
        <a:lstStyle/>
        <a:p>
          <a:pPr algn="l"/>
          <a:r>
            <a:rPr lang="hu-HU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Nam</a:t>
          </a:r>
          <a:r>
            <a:rPr lang="hu-HU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at</a:t>
          </a:r>
          <a:r>
            <a:rPr lang="hu-HU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augue</a:t>
          </a:r>
          <a:r>
            <a:rPr lang="hu-HU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et</a:t>
          </a:r>
          <a:r>
            <a:rPr lang="hu-HU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ante </a:t>
          </a:r>
          <a:r>
            <a:rPr lang="hu-HU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venenatis</a:t>
          </a:r>
          <a:r>
            <a:rPr lang="hu-HU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.</a:t>
          </a:r>
        </a:p>
      </dgm:t>
    </dgm:pt>
    <dgm:pt modelId="{5A114BB5-1082-DA4C-A938-E48E50251C42}" type="parTrans" cxnId="{DAFA6037-BFF5-FA47-92B4-BC6DB5F86A41}">
      <dgm:prSet/>
      <dgm:spPr/>
      <dgm:t>
        <a:bodyPr/>
        <a:lstStyle/>
        <a:p>
          <a:endParaRPr lang="hu-HU"/>
        </a:p>
      </dgm:t>
    </dgm:pt>
    <dgm:pt modelId="{005FAE0F-C50D-AA4C-8435-70F801F748B2}" type="sibTrans" cxnId="{DAFA6037-BFF5-FA47-92B4-BC6DB5F86A41}">
      <dgm:prSet/>
      <dgm:spPr/>
      <dgm:t>
        <a:bodyPr/>
        <a:lstStyle/>
        <a:p>
          <a:endParaRPr lang="hu-HU"/>
        </a:p>
      </dgm:t>
    </dgm:pt>
    <dgm:pt modelId="{EAA3B43B-B200-B041-8172-B2BD942BB5F7}">
      <dgm:prSet/>
      <dgm:spPr>
        <a:solidFill>
          <a:srgbClr val="042751"/>
        </a:solidFill>
      </dgm:spPr>
      <dgm:t>
        <a:bodyPr/>
        <a:lstStyle/>
        <a:p>
          <a:pPr algn="l"/>
          <a:r>
            <a:rPr lang="fr-FR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Duis </a:t>
          </a:r>
          <a:r>
            <a:rPr lang="fr-FR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sed</a:t>
          </a:r>
          <a:r>
            <a:rPr lang="fr-FR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fr-FR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augue</a:t>
          </a:r>
          <a:r>
            <a:rPr lang="fr-FR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ut </a:t>
          </a:r>
          <a:r>
            <a:rPr lang="fr-FR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metus</a:t>
          </a:r>
          <a:r>
            <a:rPr lang="fr-FR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fr-FR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consectetur</a:t>
          </a:r>
          <a:r>
            <a:rPr lang="hu-HU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.</a:t>
          </a:r>
        </a:p>
      </dgm:t>
    </dgm:pt>
    <dgm:pt modelId="{A3BECE83-45D2-1B49-BC9F-943B5BFE9860}" type="parTrans" cxnId="{BBA7C750-0DF0-3249-B71B-BCB86E58C03B}">
      <dgm:prSet/>
      <dgm:spPr/>
      <dgm:t>
        <a:bodyPr/>
        <a:lstStyle/>
        <a:p>
          <a:endParaRPr lang="hu-HU"/>
        </a:p>
      </dgm:t>
    </dgm:pt>
    <dgm:pt modelId="{8F6BAB0E-E890-B443-A9C4-2DA2A8D22BEB}" type="sibTrans" cxnId="{BBA7C750-0DF0-3249-B71B-BCB86E58C03B}">
      <dgm:prSet/>
      <dgm:spPr/>
      <dgm:t>
        <a:bodyPr/>
        <a:lstStyle/>
        <a:p>
          <a:endParaRPr lang="hu-HU"/>
        </a:p>
      </dgm:t>
    </dgm:pt>
    <dgm:pt modelId="{F62AC773-DF8E-8A44-80D0-72AE727F71D2}" type="pres">
      <dgm:prSet presAssocID="{667DF23F-1CC6-754C-AEA5-7EE81406BB47}" presName="linearFlow" presStyleCnt="0">
        <dgm:presLayoutVars>
          <dgm:dir/>
          <dgm:resizeHandles val="exact"/>
        </dgm:presLayoutVars>
      </dgm:prSet>
      <dgm:spPr/>
    </dgm:pt>
    <dgm:pt modelId="{954448BF-D0E3-EF49-825F-8A9A92B82741}" type="pres">
      <dgm:prSet presAssocID="{4917A382-198A-C34A-8CB0-220B0465E922}" presName="composite" presStyleCnt="0"/>
      <dgm:spPr/>
    </dgm:pt>
    <dgm:pt modelId="{173977FE-E4D4-E249-A949-7B2E20D0B469}" type="pres">
      <dgm:prSet presAssocID="{4917A382-198A-C34A-8CB0-220B0465E922}" presName="imgShp" presStyleLbl="fgImgPlace1" presStyleIdx="0" presStyleCnt="7"/>
      <dgm:spPr>
        <a:blipFill>
          <a:blip xmlns:r="http://schemas.openxmlformats.org/officeDocument/2006/relationships" r:embed="rId1"/>
          <a:srcRect/>
          <a:stretch>
            <a:fillRect l="-6000" r="-6000"/>
          </a:stretch>
        </a:blipFill>
      </dgm:spPr>
    </dgm:pt>
    <dgm:pt modelId="{29952518-7D66-C544-AF9D-0A7187BE89F3}" type="pres">
      <dgm:prSet presAssocID="{4917A382-198A-C34A-8CB0-220B0465E922}" presName="txShp" presStyleLbl="node1" presStyleIdx="0" presStyleCnt="7">
        <dgm:presLayoutVars>
          <dgm:bulletEnabled val="1"/>
        </dgm:presLayoutVars>
      </dgm:prSet>
      <dgm:spPr/>
    </dgm:pt>
    <dgm:pt modelId="{B8C329E6-3E20-8C44-87F6-947FB7D3E4CB}" type="pres">
      <dgm:prSet presAssocID="{E362A97E-B65F-1B43-BB81-7616655D7D62}" presName="spacing" presStyleCnt="0"/>
      <dgm:spPr/>
    </dgm:pt>
    <dgm:pt modelId="{1251D5A7-2DAE-1948-8889-E4744DE8CEB1}" type="pres">
      <dgm:prSet presAssocID="{8704E89A-0C04-3A4F-AB81-D65370D98C83}" presName="composite" presStyleCnt="0"/>
      <dgm:spPr/>
    </dgm:pt>
    <dgm:pt modelId="{E05D5480-6A0F-D048-B3F6-0DED7C808363}" type="pres">
      <dgm:prSet presAssocID="{8704E89A-0C04-3A4F-AB81-D65370D98C83}" presName="imgShp" presStyleLbl="fgImgPlace1" presStyleIdx="1" presStyleCnt="7"/>
      <dgm:spPr>
        <a:blipFill>
          <a:blip xmlns:r="http://schemas.openxmlformats.org/officeDocument/2006/relationships" r:embed="rId1"/>
          <a:srcRect/>
          <a:stretch>
            <a:fillRect l="-6000" r="-6000"/>
          </a:stretch>
        </a:blipFill>
      </dgm:spPr>
    </dgm:pt>
    <dgm:pt modelId="{1E2F0E98-50F1-414A-8154-0B6099E305EB}" type="pres">
      <dgm:prSet presAssocID="{8704E89A-0C04-3A4F-AB81-D65370D98C83}" presName="txShp" presStyleLbl="node1" presStyleIdx="1" presStyleCnt="7">
        <dgm:presLayoutVars>
          <dgm:bulletEnabled val="1"/>
        </dgm:presLayoutVars>
      </dgm:prSet>
      <dgm:spPr/>
    </dgm:pt>
    <dgm:pt modelId="{540858DF-FCC8-C448-83BF-72D05FC2AE02}" type="pres">
      <dgm:prSet presAssocID="{69D5D4A0-FB8A-E742-8E3E-FEB88358E9EC}" presName="spacing" presStyleCnt="0"/>
      <dgm:spPr/>
    </dgm:pt>
    <dgm:pt modelId="{8D4BB334-5528-7340-889C-E3A35CD91063}" type="pres">
      <dgm:prSet presAssocID="{8A00567B-2C7D-5A4D-94AB-20EE3700AEE2}" presName="composite" presStyleCnt="0"/>
      <dgm:spPr/>
    </dgm:pt>
    <dgm:pt modelId="{AC31054E-9DE2-D341-ADEA-B9385A3D1961}" type="pres">
      <dgm:prSet presAssocID="{8A00567B-2C7D-5A4D-94AB-20EE3700AEE2}" presName="imgShp" presStyleLbl="fgImgPlace1" presStyleIdx="2" presStyleCnt="7"/>
      <dgm:spPr>
        <a:blipFill>
          <a:blip xmlns:r="http://schemas.openxmlformats.org/officeDocument/2006/relationships" r:embed="rId1"/>
          <a:srcRect/>
          <a:stretch>
            <a:fillRect l="-6000" r="-6000"/>
          </a:stretch>
        </a:blipFill>
      </dgm:spPr>
    </dgm:pt>
    <dgm:pt modelId="{ED7118A1-210B-B540-816D-1B1A9DD31569}" type="pres">
      <dgm:prSet presAssocID="{8A00567B-2C7D-5A4D-94AB-20EE3700AEE2}" presName="txShp" presStyleLbl="node1" presStyleIdx="2" presStyleCnt="7">
        <dgm:presLayoutVars>
          <dgm:bulletEnabled val="1"/>
        </dgm:presLayoutVars>
      </dgm:prSet>
      <dgm:spPr/>
    </dgm:pt>
    <dgm:pt modelId="{31C243C2-A34C-3E4B-BF50-9AC5D8C2FAFD}" type="pres">
      <dgm:prSet presAssocID="{21AB92D2-C721-A941-9D39-5FDD2CE7AD93}" presName="spacing" presStyleCnt="0"/>
      <dgm:spPr/>
    </dgm:pt>
    <dgm:pt modelId="{C43CE430-2F6A-314F-B964-F2C67596097D}" type="pres">
      <dgm:prSet presAssocID="{E5D171B1-959F-D946-A94B-1BD643C762C4}" presName="composite" presStyleCnt="0"/>
      <dgm:spPr/>
    </dgm:pt>
    <dgm:pt modelId="{C8F10940-F1D3-B34F-98C5-95A652C54E80}" type="pres">
      <dgm:prSet presAssocID="{E5D171B1-959F-D946-A94B-1BD643C762C4}" presName="imgShp" presStyleLbl="fgImgPlace1" presStyleIdx="3" presStyleCnt="7"/>
      <dgm:spPr>
        <a:blipFill>
          <a:blip xmlns:r="http://schemas.openxmlformats.org/officeDocument/2006/relationships" r:embed="rId1"/>
          <a:srcRect/>
          <a:stretch>
            <a:fillRect l="-6000" r="-6000"/>
          </a:stretch>
        </a:blipFill>
      </dgm:spPr>
    </dgm:pt>
    <dgm:pt modelId="{B214D25C-8D89-4946-8DA1-9E1CD7B0E8A2}" type="pres">
      <dgm:prSet presAssocID="{E5D171B1-959F-D946-A94B-1BD643C762C4}" presName="txShp" presStyleLbl="node1" presStyleIdx="3" presStyleCnt="7">
        <dgm:presLayoutVars>
          <dgm:bulletEnabled val="1"/>
        </dgm:presLayoutVars>
      </dgm:prSet>
      <dgm:spPr/>
    </dgm:pt>
    <dgm:pt modelId="{F02CD27B-5C60-1542-AC57-6C51AA6934F0}" type="pres">
      <dgm:prSet presAssocID="{8A6E2265-CCEC-2D49-A39A-13879B802CB8}" presName="spacing" presStyleCnt="0"/>
      <dgm:spPr/>
    </dgm:pt>
    <dgm:pt modelId="{83F2777C-D11D-2044-B165-273E4C85DE52}" type="pres">
      <dgm:prSet presAssocID="{069933F9-476A-FA4C-A492-3A5F5ABF70D2}" presName="composite" presStyleCnt="0"/>
      <dgm:spPr/>
    </dgm:pt>
    <dgm:pt modelId="{27F8F6FA-9646-0340-821D-A350F3A4C8A2}" type="pres">
      <dgm:prSet presAssocID="{069933F9-476A-FA4C-A492-3A5F5ABF70D2}" presName="imgShp" presStyleLbl="fgImgPlace1" presStyleIdx="4" presStyleCnt="7"/>
      <dgm:spPr>
        <a:blipFill>
          <a:blip xmlns:r="http://schemas.openxmlformats.org/officeDocument/2006/relationships" r:embed="rId1"/>
          <a:srcRect/>
          <a:stretch>
            <a:fillRect l="-6000" r="-6000"/>
          </a:stretch>
        </a:blipFill>
      </dgm:spPr>
    </dgm:pt>
    <dgm:pt modelId="{A06BBD99-6356-5E4C-A6B9-7C784ABBE713}" type="pres">
      <dgm:prSet presAssocID="{069933F9-476A-FA4C-A492-3A5F5ABF70D2}" presName="txShp" presStyleLbl="node1" presStyleIdx="4" presStyleCnt="7">
        <dgm:presLayoutVars>
          <dgm:bulletEnabled val="1"/>
        </dgm:presLayoutVars>
      </dgm:prSet>
      <dgm:spPr/>
    </dgm:pt>
    <dgm:pt modelId="{2B2E5956-B9D5-FD42-B370-967069072E77}" type="pres">
      <dgm:prSet presAssocID="{77EF6A3F-0CD6-D649-B380-036D0CD4232C}" presName="spacing" presStyleCnt="0"/>
      <dgm:spPr/>
    </dgm:pt>
    <dgm:pt modelId="{D7D8AB2B-8687-ED4B-A591-B6EAD0068899}" type="pres">
      <dgm:prSet presAssocID="{EEE94378-71A9-E944-92DE-0A4B28F7BDCD}" presName="composite" presStyleCnt="0"/>
      <dgm:spPr/>
    </dgm:pt>
    <dgm:pt modelId="{682BD9E9-5B11-A142-BCB5-A33817D424A3}" type="pres">
      <dgm:prSet presAssocID="{EEE94378-71A9-E944-92DE-0A4B28F7BDCD}" presName="imgShp" presStyleLbl="fgImgPlace1" presStyleIdx="5" presStyleCnt="7"/>
      <dgm:spPr>
        <a:blipFill>
          <a:blip xmlns:r="http://schemas.openxmlformats.org/officeDocument/2006/relationships" r:embed="rId1"/>
          <a:srcRect/>
          <a:stretch>
            <a:fillRect l="-6000" r="-6000"/>
          </a:stretch>
        </a:blipFill>
      </dgm:spPr>
    </dgm:pt>
    <dgm:pt modelId="{FCD8F322-0E94-774D-94B1-8B3F55A8055E}" type="pres">
      <dgm:prSet presAssocID="{EEE94378-71A9-E944-92DE-0A4B28F7BDCD}" presName="txShp" presStyleLbl="node1" presStyleIdx="5" presStyleCnt="7">
        <dgm:presLayoutVars>
          <dgm:bulletEnabled val="1"/>
        </dgm:presLayoutVars>
      </dgm:prSet>
      <dgm:spPr/>
    </dgm:pt>
    <dgm:pt modelId="{FEDB2BE5-7386-A34F-83D0-69C9579B28C5}" type="pres">
      <dgm:prSet presAssocID="{005FAE0F-C50D-AA4C-8435-70F801F748B2}" presName="spacing" presStyleCnt="0"/>
      <dgm:spPr/>
    </dgm:pt>
    <dgm:pt modelId="{F61612F3-7B4E-D34B-B0B2-0BCD4AA35BC1}" type="pres">
      <dgm:prSet presAssocID="{EAA3B43B-B200-B041-8172-B2BD942BB5F7}" presName="composite" presStyleCnt="0"/>
      <dgm:spPr/>
    </dgm:pt>
    <dgm:pt modelId="{0867D1E7-E6C4-024B-B96C-D5EF672246A8}" type="pres">
      <dgm:prSet presAssocID="{EAA3B43B-B200-B041-8172-B2BD942BB5F7}" presName="imgShp" presStyleLbl="fgImgPlace1" presStyleIdx="6" presStyleCnt="7"/>
      <dgm:spPr>
        <a:blipFill>
          <a:blip xmlns:r="http://schemas.openxmlformats.org/officeDocument/2006/relationships" r:embed="rId1"/>
          <a:srcRect/>
          <a:stretch>
            <a:fillRect l="-6000" r="-6000"/>
          </a:stretch>
        </a:blipFill>
      </dgm:spPr>
    </dgm:pt>
    <dgm:pt modelId="{D2F57A73-2233-BF45-8C38-063320C36450}" type="pres">
      <dgm:prSet presAssocID="{EAA3B43B-B200-B041-8172-B2BD942BB5F7}" presName="txShp" presStyleLbl="node1" presStyleIdx="6" presStyleCnt="7">
        <dgm:presLayoutVars>
          <dgm:bulletEnabled val="1"/>
        </dgm:presLayoutVars>
      </dgm:prSet>
      <dgm:spPr/>
    </dgm:pt>
  </dgm:ptLst>
  <dgm:cxnLst>
    <dgm:cxn modelId="{E8926100-D6C9-A649-9AB5-FA2A101CC45B}" srcId="{667DF23F-1CC6-754C-AEA5-7EE81406BB47}" destId="{8A00567B-2C7D-5A4D-94AB-20EE3700AEE2}" srcOrd="2" destOrd="0" parTransId="{1B8546E6-E83D-FB49-9AEA-AB8C6384F637}" sibTransId="{21AB92D2-C721-A941-9D39-5FDD2CE7AD93}"/>
    <dgm:cxn modelId="{4AFF570F-8351-C344-9E5E-CBABBCCE1ED0}" type="presOf" srcId="{EAA3B43B-B200-B041-8172-B2BD942BB5F7}" destId="{D2F57A73-2233-BF45-8C38-063320C36450}" srcOrd="0" destOrd="0" presId="urn:microsoft.com/office/officeart/2005/8/layout/vList3"/>
    <dgm:cxn modelId="{DAFA6037-BFF5-FA47-92B4-BC6DB5F86A41}" srcId="{667DF23F-1CC6-754C-AEA5-7EE81406BB47}" destId="{EEE94378-71A9-E944-92DE-0A4B28F7BDCD}" srcOrd="5" destOrd="0" parTransId="{5A114BB5-1082-DA4C-A938-E48E50251C42}" sibTransId="{005FAE0F-C50D-AA4C-8435-70F801F748B2}"/>
    <dgm:cxn modelId="{F928664C-9500-1044-84A4-790188465732}" type="presOf" srcId="{4917A382-198A-C34A-8CB0-220B0465E922}" destId="{29952518-7D66-C544-AF9D-0A7187BE89F3}" srcOrd="0" destOrd="0" presId="urn:microsoft.com/office/officeart/2005/8/layout/vList3"/>
    <dgm:cxn modelId="{BBA7C750-0DF0-3249-B71B-BCB86E58C03B}" srcId="{667DF23F-1CC6-754C-AEA5-7EE81406BB47}" destId="{EAA3B43B-B200-B041-8172-B2BD942BB5F7}" srcOrd="6" destOrd="0" parTransId="{A3BECE83-45D2-1B49-BC9F-943B5BFE9860}" sibTransId="{8F6BAB0E-E890-B443-A9C4-2DA2A8D22BEB}"/>
    <dgm:cxn modelId="{F226C476-2290-9A48-B700-8BC544890BA6}" srcId="{667DF23F-1CC6-754C-AEA5-7EE81406BB47}" destId="{069933F9-476A-FA4C-A492-3A5F5ABF70D2}" srcOrd="4" destOrd="0" parTransId="{77EFA62F-8C54-4548-8886-97442218833F}" sibTransId="{77EF6A3F-0CD6-D649-B380-036D0CD4232C}"/>
    <dgm:cxn modelId="{16034CA9-5890-0F45-8FFA-C7AE77D71DC6}" type="presOf" srcId="{EEE94378-71A9-E944-92DE-0A4B28F7BDCD}" destId="{FCD8F322-0E94-774D-94B1-8B3F55A8055E}" srcOrd="0" destOrd="0" presId="urn:microsoft.com/office/officeart/2005/8/layout/vList3"/>
    <dgm:cxn modelId="{0363F8AF-7EE4-1142-B3F6-BD209822C20D}" type="presOf" srcId="{069933F9-476A-FA4C-A492-3A5F5ABF70D2}" destId="{A06BBD99-6356-5E4C-A6B9-7C784ABBE713}" srcOrd="0" destOrd="0" presId="urn:microsoft.com/office/officeart/2005/8/layout/vList3"/>
    <dgm:cxn modelId="{128689B7-2CBB-E64E-9024-029AC1E99141}" type="presOf" srcId="{667DF23F-1CC6-754C-AEA5-7EE81406BB47}" destId="{F62AC773-DF8E-8A44-80D0-72AE727F71D2}" srcOrd="0" destOrd="0" presId="urn:microsoft.com/office/officeart/2005/8/layout/vList3"/>
    <dgm:cxn modelId="{A5108CB7-EE65-AA4F-8E01-DE48BBFA9057}" srcId="{667DF23F-1CC6-754C-AEA5-7EE81406BB47}" destId="{8704E89A-0C04-3A4F-AB81-D65370D98C83}" srcOrd="1" destOrd="0" parTransId="{083B7054-25CF-F041-92AC-08C3335507A5}" sibTransId="{69D5D4A0-FB8A-E742-8E3E-FEB88358E9EC}"/>
    <dgm:cxn modelId="{79676AC1-056C-CB4A-88A7-F6BFDBAACD76}" type="presOf" srcId="{E5D171B1-959F-D946-A94B-1BD643C762C4}" destId="{B214D25C-8D89-4946-8DA1-9E1CD7B0E8A2}" srcOrd="0" destOrd="0" presId="urn:microsoft.com/office/officeart/2005/8/layout/vList3"/>
    <dgm:cxn modelId="{25F151C5-0F71-9740-B2EB-65644603C3CD}" type="presOf" srcId="{8704E89A-0C04-3A4F-AB81-D65370D98C83}" destId="{1E2F0E98-50F1-414A-8154-0B6099E305EB}" srcOrd="0" destOrd="0" presId="urn:microsoft.com/office/officeart/2005/8/layout/vList3"/>
    <dgm:cxn modelId="{D95BE2DA-7EE6-CD4F-AD33-58676EB6E2AF}" srcId="{667DF23F-1CC6-754C-AEA5-7EE81406BB47}" destId="{E5D171B1-959F-D946-A94B-1BD643C762C4}" srcOrd="3" destOrd="0" parTransId="{3AB021B3-8532-BC44-9A9B-9F6E9134A63A}" sibTransId="{8A6E2265-CCEC-2D49-A39A-13879B802CB8}"/>
    <dgm:cxn modelId="{75DAD3E1-9CE8-8C4D-8569-919D4B357524}" srcId="{667DF23F-1CC6-754C-AEA5-7EE81406BB47}" destId="{4917A382-198A-C34A-8CB0-220B0465E922}" srcOrd="0" destOrd="0" parTransId="{55FE0EE4-E6B4-7A4E-B1FE-C8004F5FA346}" sibTransId="{E362A97E-B65F-1B43-BB81-7616655D7D62}"/>
    <dgm:cxn modelId="{7EF796EA-7351-8D4C-A103-80D59037A6F2}" type="presOf" srcId="{8A00567B-2C7D-5A4D-94AB-20EE3700AEE2}" destId="{ED7118A1-210B-B540-816D-1B1A9DD31569}" srcOrd="0" destOrd="0" presId="urn:microsoft.com/office/officeart/2005/8/layout/vList3"/>
    <dgm:cxn modelId="{BE4A2DE7-3F7B-D049-85DD-6FC748ECF2A2}" type="presParOf" srcId="{F62AC773-DF8E-8A44-80D0-72AE727F71D2}" destId="{954448BF-D0E3-EF49-825F-8A9A92B82741}" srcOrd="0" destOrd="0" presId="urn:microsoft.com/office/officeart/2005/8/layout/vList3"/>
    <dgm:cxn modelId="{E7E1762F-FFE2-C946-A989-9B94FBE3252C}" type="presParOf" srcId="{954448BF-D0E3-EF49-825F-8A9A92B82741}" destId="{173977FE-E4D4-E249-A949-7B2E20D0B469}" srcOrd="0" destOrd="0" presId="urn:microsoft.com/office/officeart/2005/8/layout/vList3"/>
    <dgm:cxn modelId="{B1502DEF-538C-4A41-A48A-0B24D9273129}" type="presParOf" srcId="{954448BF-D0E3-EF49-825F-8A9A92B82741}" destId="{29952518-7D66-C544-AF9D-0A7187BE89F3}" srcOrd="1" destOrd="0" presId="urn:microsoft.com/office/officeart/2005/8/layout/vList3"/>
    <dgm:cxn modelId="{486B44F9-91D4-664A-B950-EEB3500ED64C}" type="presParOf" srcId="{F62AC773-DF8E-8A44-80D0-72AE727F71D2}" destId="{B8C329E6-3E20-8C44-87F6-947FB7D3E4CB}" srcOrd="1" destOrd="0" presId="urn:microsoft.com/office/officeart/2005/8/layout/vList3"/>
    <dgm:cxn modelId="{43624724-07C2-194B-965E-DD2BE002C435}" type="presParOf" srcId="{F62AC773-DF8E-8A44-80D0-72AE727F71D2}" destId="{1251D5A7-2DAE-1948-8889-E4744DE8CEB1}" srcOrd="2" destOrd="0" presId="urn:microsoft.com/office/officeart/2005/8/layout/vList3"/>
    <dgm:cxn modelId="{B3B7EDEC-9608-5745-8D7D-5CEA31A61935}" type="presParOf" srcId="{1251D5A7-2DAE-1948-8889-E4744DE8CEB1}" destId="{E05D5480-6A0F-D048-B3F6-0DED7C808363}" srcOrd="0" destOrd="0" presId="urn:microsoft.com/office/officeart/2005/8/layout/vList3"/>
    <dgm:cxn modelId="{C2DA9748-1B9B-CF42-8000-BBD5519E8B04}" type="presParOf" srcId="{1251D5A7-2DAE-1948-8889-E4744DE8CEB1}" destId="{1E2F0E98-50F1-414A-8154-0B6099E305EB}" srcOrd="1" destOrd="0" presId="urn:microsoft.com/office/officeart/2005/8/layout/vList3"/>
    <dgm:cxn modelId="{2D5E5652-9560-1543-94D0-DFFEDFD2E7AF}" type="presParOf" srcId="{F62AC773-DF8E-8A44-80D0-72AE727F71D2}" destId="{540858DF-FCC8-C448-83BF-72D05FC2AE02}" srcOrd="3" destOrd="0" presId="urn:microsoft.com/office/officeart/2005/8/layout/vList3"/>
    <dgm:cxn modelId="{F642A6E3-78FC-BB44-A262-4299D4BA1542}" type="presParOf" srcId="{F62AC773-DF8E-8A44-80D0-72AE727F71D2}" destId="{8D4BB334-5528-7340-889C-E3A35CD91063}" srcOrd="4" destOrd="0" presId="urn:microsoft.com/office/officeart/2005/8/layout/vList3"/>
    <dgm:cxn modelId="{B0C5A199-DD7C-8940-81CB-595841DCE585}" type="presParOf" srcId="{8D4BB334-5528-7340-889C-E3A35CD91063}" destId="{AC31054E-9DE2-D341-ADEA-B9385A3D1961}" srcOrd="0" destOrd="0" presId="urn:microsoft.com/office/officeart/2005/8/layout/vList3"/>
    <dgm:cxn modelId="{1D278041-CA94-424A-A22F-7533708F0DD9}" type="presParOf" srcId="{8D4BB334-5528-7340-889C-E3A35CD91063}" destId="{ED7118A1-210B-B540-816D-1B1A9DD31569}" srcOrd="1" destOrd="0" presId="urn:microsoft.com/office/officeart/2005/8/layout/vList3"/>
    <dgm:cxn modelId="{85AE14D1-51ED-7946-B1C6-6D128693A98C}" type="presParOf" srcId="{F62AC773-DF8E-8A44-80D0-72AE727F71D2}" destId="{31C243C2-A34C-3E4B-BF50-9AC5D8C2FAFD}" srcOrd="5" destOrd="0" presId="urn:microsoft.com/office/officeart/2005/8/layout/vList3"/>
    <dgm:cxn modelId="{99273DC4-A06E-0544-B19D-95B96D30398A}" type="presParOf" srcId="{F62AC773-DF8E-8A44-80D0-72AE727F71D2}" destId="{C43CE430-2F6A-314F-B964-F2C67596097D}" srcOrd="6" destOrd="0" presId="urn:microsoft.com/office/officeart/2005/8/layout/vList3"/>
    <dgm:cxn modelId="{E5527A74-22AF-694F-8FEE-F27214BAFE2E}" type="presParOf" srcId="{C43CE430-2F6A-314F-B964-F2C67596097D}" destId="{C8F10940-F1D3-B34F-98C5-95A652C54E80}" srcOrd="0" destOrd="0" presId="urn:microsoft.com/office/officeart/2005/8/layout/vList3"/>
    <dgm:cxn modelId="{B86AA281-E16B-DC4A-913A-9F7010992215}" type="presParOf" srcId="{C43CE430-2F6A-314F-B964-F2C67596097D}" destId="{B214D25C-8D89-4946-8DA1-9E1CD7B0E8A2}" srcOrd="1" destOrd="0" presId="urn:microsoft.com/office/officeart/2005/8/layout/vList3"/>
    <dgm:cxn modelId="{A79AA87B-AAFA-1249-92C6-79335834E4AC}" type="presParOf" srcId="{F62AC773-DF8E-8A44-80D0-72AE727F71D2}" destId="{F02CD27B-5C60-1542-AC57-6C51AA6934F0}" srcOrd="7" destOrd="0" presId="urn:microsoft.com/office/officeart/2005/8/layout/vList3"/>
    <dgm:cxn modelId="{A9D18262-2581-AC4A-B9B6-6F41C1AC8797}" type="presParOf" srcId="{F62AC773-DF8E-8A44-80D0-72AE727F71D2}" destId="{83F2777C-D11D-2044-B165-273E4C85DE52}" srcOrd="8" destOrd="0" presId="urn:microsoft.com/office/officeart/2005/8/layout/vList3"/>
    <dgm:cxn modelId="{A3C35784-F2BE-D748-A96A-A0BA101E80D4}" type="presParOf" srcId="{83F2777C-D11D-2044-B165-273E4C85DE52}" destId="{27F8F6FA-9646-0340-821D-A350F3A4C8A2}" srcOrd="0" destOrd="0" presId="urn:microsoft.com/office/officeart/2005/8/layout/vList3"/>
    <dgm:cxn modelId="{3DF03E59-7CC8-CB40-B8D4-3E8275DC25EE}" type="presParOf" srcId="{83F2777C-D11D-2044-B165-273E4C85DE52}" destId="{A06BBD99-6356-5E4C-A6B9-7C784ABBE713}" srcOrd="1" destOrd="0" presId="urn:microsoft.com/office/officeart/2005/8/layout/vList3"/>
    <dgm:cxn modelId="{7BC4D6E8-9EBB-EE46-8E9D-AC5D2D4C5091}" type="presParOf" srcId="{F62AC773-DF8E-8A44-80D0-72AE727F71D2}" destId="{2B2E5956-B9D5-FD42-B370-967069072E77}" srcOrd="9" destOrd="0" presId="urn:microsoft.com/office/officeart/2005/8/layout/vList3"/>
    <dgm:cxn modelId="{1C87A572-D39B-CE45-BD92-73E637933EE4}" type="presParOf" srcId="{F62AC773-DF8E-8A44-80D0-72AE727F71D2}" destId="{D7D8AB2B-8687-ED4B-A591-B6EAD0068899}" srcOrd="10" destOrd="0" presId="urn:microsoft.com/office/officeart/2005/8/layout/vList3"/>
    <dgm:cxn modelId="{AAD9FF8E-8E38-6C4D-B241-14ABF7CB9C66}" type="presParOf" srcId="{D7D8AB2B-8687-ED4B-A591-B6EAD0068899}" destId="{682BD9E9-5B11-A142-BCB5-A33817D424A3}" srcOrd="0" destOrd="0" presId="urn:microsoft.com/office/officeart/2005/8/layout/vList3"/>
    <dgm:cxn modelId="{AC707E57-D75D-3946-9DBB-7273FB0BDCE0}" type="presParOf" srcId="{D7D8AB2B-8687-ED4B-A591-B6EAD0068899}" destId="{FCD8F322-0E94-774D-94B1-8B3F55A8055E}" srcOrd="1" destOrd="0" presId="urn:microsoft.com/office/officeart/2005/8/layout/vList3"/>
    <dgm:cxn modelId="{E953104A-89D2-5646-AA8A-258F59642737}" type="presParOf" srcId="{F62AC773-DF8E-8A44-80D0-72AE727F71D2}" destId="{FEDB2BE5-7386-A34F-83D0-69C9579B28C5}" srcOrd="11" destOrd="0" presId="urn:microsoft.com/office/officeart/2005/8/layout/vList3"/>
    <dgm:cxn modelId="{48835515-4D6D-5741-A1A1-55E7FDAE3F5F}" type="presParOf" srcId="{F62AC773-DF8E-8A44-80D0-72AE727F71D2}" destId="{F61612F3-7B4E-D34B-B0B2-0BCD4AA35BC1}" srcOrd="12" destOrd="0" presId="urn:microsoft.com/office/officeart/2005/8/layout/vList3"/>
    <dgm:cxn modelId="{A0E3C3BA-0524-4F4E-93E7-42054B2BF41F}" type="presParOf" srcId="{F61612F3-7B4E-D34B-B0B2-0BCD4AA35BC1}" destId="{0867D1E7-E6C4-024B-B96C-D5EF672246A8}" srcOrd="0" destOrd="0" presId="urn:microsoft.com/office/officeart/2005/8/layout/vList3"/>
    <dgm:cxn modelId="{ED7D9931-CB12-8A41-93B7-5D2DA21E29B7}" type="presParOf" srcId="{F61612F3-7B4E-D34B-B0B2-0BCD4AA35BC1}" destId="{D2F57A73-2233-BF45-8C38-063320C36450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1940A31-A517-7146-866C-71889FCB39D9}" type="doc">
      <dgm:prSet loTypeId="urn:microsoft.com/office/officeart/2005/8/layout/process1" loCatId="" qsTypeId="urn:microsoft.com/office/officeart/2005/8/quickstyle/simple1#4" qsCatId="simple" csTypeId="urn:microsoft.com/office/officeart/2005/8/colors/accent1_2#4" csCatId="accent1" phldr="1"/>
      <dgm:spPr/>
    </dgm:pt>
    <dgm:pt modelId="{362904F3-AE56-D449-AF27-FE0204FB34E5}">
      <dgm:prSet phldrT="[Szöveg]" custT="1"/>
      <dgm:spPr>
        <a:solidFill>
          <a:srgbClr val="042751"/>
        </a:solidFill>
      </dgm:spPr>
      <dgm:t>
        <a:bodyPr/>
        <a:lstStyle/>
        <a:p>
          <a:r>
            <a:rPr lang="da-DK" sz="20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Lorem</a:t>
          </a:r>
          <a:r>
            <a:rPr lang="da-DK" sz="20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da-DK" sz="20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ipsum</a:t>
          </a:r>
          <a:r>
            <a:rPr lang="da-DK" sz="20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da-DK" sz="20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dolor</a:t>
          </a:r>
          <a:r>
            <a:rPr lang="da-DK" sz="20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sit </a:t>
          </a:r>
          <a:r>
            <a:rPr lang="da-DK" sz="20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amet</a:t>
          </a:r>
          <a:r>
            <a:rPr lang="da-DK" sz="20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,</a:t>
          </a:r>
          <a:endParaRPr lang="hu-HU" sz="2000" dirty="0"/>
        </a:p>
      </dgm:t>
    </dgm:pt>
    <dgm:pt modelId="{3F10554D-587F-B741-9E9B-8B5A351246EA}" type="parTrans" cxnId="{1F02AFA3-31EF-5D44-AF46-D6333DF92D21}">
      <dgm:prSet/>
      <dgm:spPr/>
      <dgm:t>
        <a:bodyPr/>
        <a:lstStyle/>
        <a:p>
          <a:endParaRPr lang="hu-HU"/>
        </a:p>
      </dgm:t>
    </dgm:pt>
    <dgm:pt modelId="{34383F59-A5AA-C34C-BA64-78E76818EB9D}" type="sibTrans" cxnId="{1F02AFA3-31EF-5D44-AF46-D6333DF92D21}">
      <dgm:prSet/>
      <dgm:spPr/>
      <dgm:t>
        <a:bodyPr/>
        <a:lstStyle/>
        <a:p>
          <a:endParaRPr lang="hu-HU"/>
        </a:p>
      </dgm:t>
    </dgm:pt>
    <dgm:pt modelId="{7A70DF65-B4F2-EA43-9E5C-C395A8717DBB}">
      <dgm:prSet custT="1"/>
      <dgm:spPr>
        <a:solidFill>
          <a:srgbClr val="042751"/>
        </a:solidFill>
      </dgm:spPr>
      <dgm:t>
        <a:bodyPr/>
        <a:lstStyle/>
        <a:p>
          <a:r>
            <a:rPr lang="hu-HU" sz="20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consectetur</a:t>
          </a:r>
          <a:r>
            <a:rPr lang="hu-HU" sz="20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20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adipiscing</a:t>
          </a:r>
          <a:r>
            <a:rPr lang="hu-HU" sz="20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elit.</a:t>
          </a:r>
        </a:p>
      </dgm:t>
    </dgm:pt>
    <dgm:pt modelId="{1C136F7A-293C-1342-905A-B1A1A0F8A003}" type="parTrans" cxnId="{020B5261-EEC3-F341-9E74-61F531C753C1}">
      <dgm:prSet/>
      <dgm:spPr/>
      <dgm:t>
        <a:bodyPr/>
        <a:lstStyle/>
        <a:p>
          <a:endParaRPr lang="hu-HU"/>
        </a:p>
      </dgm:t>
    </dgm:pt>
    <dgm:pt modelId="{6C71D119-D56A-1246-9B7E-74773225AD64}" type="sibTrans" cxnId="{020B5261-EEC3-F341-9E74-61F531C753C1}">
      <dgm:prSet/>
      <dgm:spPr/>
      <dgm:t>
        <a:bodyPr/>
        <a:lstStyle/>
        <a:p>
          <a:endParaRPr lang="hu-HU"/>
        </a:p>
      </dgm:t>
    </dgm:pt>
    <dgm:pt modelId="{71E3BBB7-CC04-1748-9BE4-A07C6D85D988}">
      <dgm:prSet custT="1"/>
      <dgm:spPr>
        <a:solidFill>
          <a:srgbClr val="042751"/>
        </a:solidFill>
      </dgm:spPr>
      <dgm:t>
        <a:bodyPr/>
        <a:lstStyle/>
        <a:p>
          <a:r>
            <a:rPr lang="hu-HU" sz="20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Donec</a:t>
          </a:r>
          <a:r>
            <a:rPr lang="hu-HU" sz="20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20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at</a:t>
          </a:r>
          <a:r>
            <a:rPr lang="hu-HU" sz="20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20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efficitur</a:t>
          </a:r>
          <a:r>
            <a:rPr lang="hu-HU" sz="20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tortor.</a:t>
          </a:r>
        </a:p>
      </dgm:t>
    </dgm:pt>
    <dgm:pt modelId="{81B0816E-4341-ED4A-BA3C-ABE241EABD25}" type="parTrans" cxnId="{667112E1-E20E-8648-83DA-0EF7B681EEA6}">
      <dgm:prSet/>
      <dgm:spPr/>
      <dgm:t>
        <a:bodyPr/>
        <a:lstStyle/>
        <a:p>
          <a:endParaRPr lang="hu-HU"/>
        </a:p>
      </dgm:t>
    </dgm:pt>
    <dgm:pt modelId="{596490B9-6856-5247-B81D-A2DAE1886A4F}" type="sibTrans" cxnId="{667112E1-E20E-8648-83DA-0EF7B681EEA6}">
      <dgm:prSet/>
      <dgm:spPr/>
      <dgm:t>
        <a:bodyPr/>
        <a:lstStyle/>
        <a:p>
          <a:endParaRPr lang="hu-HU"/>
        </a:p>
      </dgm:t>
    </dgm:pt>
    <dgm:pt modelId="{815E4563-F976-CD46-A7DA-A909EA5DAA3C}">
      <dgm:prSet custT="1"/>
      <dgm:spPr>
        <a:solidFill>
          <a:srgbClr val="042751"/>
        </a:solidFill>
      </dgm:spPr>
      <dgm:t>
        <a:bodyPr/>
        <a:lstStyle/>
        <a:p>
          <a:r>
            <a:rPr lang="hu-HU" sz="20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Mauris</a:t>
          </a:r>
          <a:r>
            <a:rPr lang="hu-HU" sz="20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20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eu</a:t>
          </a:r>
          <a:r>
            <a:rPr lang="hu-HU" sz="20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20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diam</a:t>
          </a:r>
          <a:r>
            <a:rPr lang="hu-HU" sz="20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eget elit </a:t>
          </a:r>
          <a:r>
            <a:rPr lang="hu-HU" sz="20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rhoncus</a:t>
          </a:r>
          <a:r>
            <a:rPr lang="hu-HU" sz="20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.</a:t>
          </a:r>
        </a:p>
      </dgm:t>
    </dgm:pt>
    <dgm:pt modelId="{A0545ADF-F561-8746-BEAA-6A373B8A98DF}" type="parTrans" cxnId="{19981778-F309-0E41-BC41-5FAB784E1670}">
      <dgm:prSet/>
      <dgm:spPr/>
      <dgm:t>
        <a:bodyPr/>
        <a:lstStyle/>
        <a:p>
          <a:endParaRPr lang="hu-HU"/>
        </a:p>
      </dgm:t>
    </dgm:pt>
    <dgm:pt modelId="{1E88511C-9226-7F4E-8248-38C8F2649486}" type="sibTrans" cxnId="{19981778-F309-0E41-BC41-5FAB784E1670}">
      <dgm:prSet/>
      <dgm:spPr/>
      <dgm:t>
        <a:bodyPr/>
        <a:lstStyle/>
        <a:p>
          <a:endParaRPr lang="hu-HU"/>
        </a:p>
      </dgm:t>
    </dgm:pt>
    <dgm:pt modelId="{70AB04EA-E17B-1B43-80C4-D06F2E096755}">
      <dgm:prSet custT="1"/>
      <dgm:spPr>
        <a:solidFill>
          <a:srgbClr val="042751"/>
        </a:solidFill>
      </dgm:spPr>
      <dgm:t>
        <a:bodyPr/>
        <a:lstStyle/>
        <a:p>
          <a:r>
            <a:rPr lang="hu-HU" sz="20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Mauris</a:t>
          </a:r>
          <a:r>
            <a:rPr lang="hu-HU" sz="20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20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id</a:t>
          </a:r>
          <a:r>
            <a:rPr lang="hu-HU" sz="20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20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mollis</a:t>
          </a:r>
          <a:r>
            <a:rPr lang="hu-HU" sz="20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20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nisi</a:t>
          </a:r>
          <a:r>
            <a:rPr lang="hu-HU" sz="20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. </a:t>
          </a:r>
        </a:p>
      </dgm:t>
    </dgm:pt>
    <dgm:pt modelId="{1325A237-8D0C-9241-B5C7-9DCF944BC053}" type="parTrans" cxnId="{988F65D4-9B14-7C44-9BCA-BB32B9AB99E2}">
      <dgm:prSet/>
      <dgm:spPr/>
      <dgm:t>
        <a:bodyPr/>
        <a:lstStyle/>
        <a:p>
          <a:endParaRPr lang="hu-HU"/>
        </a:p>
      </dgm:t>
    </dgm:pt>
    <dgm:pt modelId="{BD1ED13E-4757-374A-96C2-739EB89BC133}" type="sibTrans" cxnId="{988F65D4-9B14-7C44-9BCA-BB32B9AB99E2}">
      <dgm:prSet/>
      <dgm:spPr/>
      <dgm:t>
        <a:bodyPr/>
        <a:lstStyle/>
        <a:p>
          <a:endParaRPr lang="hu-HU"/>
        </a:p>
      </dgm:t>
    </dgm:pt>
    <dgm:pt modelId="{871C8BD0-5CF9-4B45-B14F-58A8D8D74DBE}" type="pres">
      <dgm:prSet presAssocID="{91940A31-A517-7146-866C-71889FCB39D9}" presName="Name0" presStyleCnt="0">
        <dgm:presLayoutVars>
          <dgm:dir/>
          <dgm:resizeHandles val="exact"/>
        </dgm:presLayoutVars>
      </dgm:prSet>
      <dgm:spPr/>
    </dgm:pt>
    <dgm:pt modelId="{C35856C3-B594-3D4F-833D-08710E1B44B9}" type="pres">
      <dgm:prSet presAssocID="{362904F3-AE56-D449-AF27-FE0204FB34E5}" presName="node" presStyleLbl="node1" presStyleIdx="0" presStyleCnt="5">
        <dgm:presLayoutVars>
          <dgm:bulletEnabled val="1"/>
        </dgm:presLayoutVars>
      </dgm:prSet>
      <dgm:spPr/>
    </dgm:pt>
    <dgm:pt modelId="{B7783771-5FED-9C43-B359-4CDB3E574363}" type="pres">
      <dgm:prSet presAssocID="{34383F59-A5AA-C34C-BA64-78E76818EB9D}" presName="sibTrans" presStyleLbl="sibTrans2D1" presStyleIdx="0" presStyleCnt="4"/>
      <dgm:spPr/>
    </dgm:pt>
    <dgm:pt modelId="{243B8C3E-F838-B74D-A6A4-DCE22E0E9601}" type="pres">
      <dgm:prSet presAssocID="{34383F59-A5AA-C34C-BA64-78E76818EB9D}" presName="connectorText" presStyleLbl="sibTrans2D1" presStyleIdx="0" presStyleCnt="4"/>
      <dgm:spPr/>
    </dgm:pt>
    <dgm:pt modelId="{7FAC428C-5A57-0E43-9B66-87BACDC27F62}" type="pres">
      <dgm:prSet presAssocID="{7A70DF65-B4F2-EA43-9E5C-C395A8717DBB}" presName="node" presStyleLbl="node1" presStyleIdx="1" presStyleCnt="5">
        <dgm:presLayoutVars>
          <dgm:bulletEnabled val="1"/>
        </dgm:presLayoutVars>
      </dgm:prSet>
      <dgm:spPr/>
    </dgm:pt>
    <dgm:pt modelId="{BFF25A78-89DF-5343-9D95-54D23993D06A}" type="pres">
      <dgm:prSet presAssocID="{6C71D119-D56A-1246-9B7E-74773225AD64}" presName="sibTrans" presStyleLbl="sibTrans2D1" presStyleIdx="1" presStyleCnt="4"/>
      <dgm:spPr/>
    </dgm:pt>
    <dgm:pt modelId="{500A1CF7-6FB6-714D-90A4-DF6D1BE7EAB7}" type="pres">
      <dgm:prSet presAssocID="{6C71D119-D56A-1246-9B7E-74773225AD64}" presName="connectorText" presStyleLbl="sibTrans2D1" presStyleIdx="1" presStyleCnt="4"/>
      <dgm:spPr/>
    </dgm:pt>
    <dgm:pt modelId="{94206B83-0D40-B34C-A68C-8EEA1D06327C}" type="pres">
      <dgm:prSet presAssocID="{71E3BBB7-CC04-1748-9BE4-A07C6D85D988}" presName="node" presStyleLbl="node1" presStyleIdx="2" presStyleCnt="5">
        <dgm:presLayoutVars>
          <dgm:bulletEnabled val="1"/>
        </dgm:presLayoutVars>
      </dgm:prSet>
      <dgm:spPr/>
    </dgm:pt>
    <dgm:pt modelId="{A9EE4F46-BA7A-4D4E-9FB6-DCE9F6225953}" type="pres">
      <dgm:prSet presAssocID="{596490B9-6856-5247-B81D-A2DAE1886A4F}" presName="sibTrans" presStyleLbl="sibTrans2D1" presStyleIdx="2" presStyleCnt="4"/>
      <dgm:spPr/>
    </dgm:pt>
    <dgm:pt modelId="{8FC791C3-D693-1546-8F28-3707223D07AC}" type="pres">
      <dgm:prSet presAssocID="{596490B9-6856-5247-B81D-A2DAE1886A4F}" presName="connectorText" presStyleLbl="sibTrans2D1" presStyleIdx="2" presStyleCnt="4"/>
      <dgm:spPr/>
    </dgm:pt>
    <dgm:pt modelId="{9759E3BD-E037-8746-B8B7-088A87EE2C05}" type="pres">
      <dgm:prSet presAssocID="{815E4563-F976-CD46-A7DA-A909EA5DAA3C}" presName="node" presStyleLbl="node1" presStyleIdx="3" presStyleCnt="5">
        <dgm:presLayoutVars>
          <dgm:bulletEnabled val="1"/>
        </dgm:presLayoutVars>
      </dgm:prSet>
      <dgm:spPr/>
    </dgm:pt>
    <dgm:pt modelId="{76EC5A6D-F791-9749-8B14-37CBD213C92B}" type="pres">
      <dgm:prSet presAssocID="{1E88511C-9226-7F4E-8248-38C8F2649486}" presName="sibTrans" presStyleLbl="sibTrans2D1" presStyleIdx="3" presStyleCnt="4"/>
      <dgm:spPr/>
    </dgm:pt>
    <dgm:pt modelId="{BD2C4753-2F18-B84D-9765-52363DE47E04}" type="pres">
      <dgm:prSet presAssocID="{1E88511C-9226-7F4E-8248-38C8F2649486}" presName="connectorText" presStyleLbl="sibTrans2D1" presStyleIdx="3" presStyleCnt="4"/>
      <dgm:spPr/>
    </dgm:pt>
    <dgm:pt modelId="{881C332D-A706-9947-BE5C-1FA282326D54}" type="pres">
      <dgm:prSet presAssocID="{70AB04EA-E17B-1B43-80C4-D06F2E096755}" presName="node" presStyleLbl="node1" presStyleIdx="4" presStyleCnt="5">
        <dgm:presLayoutVars>
          <dgm:bulletEnabled val="1"/>
        </dgm:presLayoutVars>
      </dgm:prSet>
      <dgm:spPr/>
    </dgm:pt>
  </dgm:ptLst>
  <dgm:cxnLst>
    <dgm:cxn modelId="{A1BA4723-5165-B041-92A9-2CF91F420473}" type="presOf" srcId="{34383F59-A5AA-C34C-BA64-78E76818EB9D}" destId="{B7783771-5FED-9C43-B359-4CDB3E574363}" srcOrd="0" destOrd="0" presId="urn:microsoft.com/office/officeart/2005/8/layout/process1"/>
    <dgm:cxn modelId="{06D69F35-43E9-B94D-A06F-8F923F573A1B}" type="presOf" srcId="{815E4563-F976-CD46-A7DA-A909EA5DAA3C}" destId="{9759E3BD-E037-8746-B8B7-088A87EE2C05}" srcOrd="0" destOrd="0" presId="urn:microsoft.com/office/officeart/2005/8/layout/process1"/>
    <dgm:cxn modelId="{3855715B-A76D-EE4B-B026-C5B25C562C7D}" type="presOf" srcId="{70AB04EA-E17B-1B43-80C4-D06F2E096755}" destId="{881C332D-A706-9947-BE5C-1FA282326D54}" srcOrd="0" destOrd="0" presId="urn:microsoft.com/office/officeart/2005/8/layout/process1"/>
    <dgm:cxn modelId="{15F11961-1A1C-1F4F-BF23-3F661F11834D}" type="presOf" srcId="{362904F3-AE56-D449-AF27-FE0204FB34E5}" destId="{C35856C3-B594-3D4F-833D-08710E1B44B9}" srcOrd="0" destOrd="0" presId="urn:microsoft.com/office/officeart/2005/8/layout/process1"/>
    <dgm:cxn modelId="{020B5261-EEC3-F341-9E74-61F531C753C1}" srcId="{91940A31-A517-7146-866C-71889FCB39D9}" destId="{7A70DF65-B4F2-EA43-9E5C-C395A8717DBB}" srcOrd="1" destOrd="0" parTransId="{1C136F7A-293C-1342-905A-B1A1A0F8A003}" sibTransId="{6C71D119-D56A-1246-9B7E-74773225AD64}"/>
    <dgm:cxn modelId="{7871824B-0401-1E42-9D49-9C4E85EE4F82}" type="presOf" srcId="{6C71D119-D56A-1246-9B7E-74773225AD64}" destId="{BFF25A78-89DF-5343-9D95-54D23993D06A}" srcOrd="0" destOrd="0" presId="urn:microsoft.com/office/officeart/2005/8/layout/process1"/>
    <dgm:cxn modelId="{149AE354-1F97-A047-9440-A5BC98EF36A5}" type="presOf" srcId="{1E88511C-9226-7F4E-8248-38C8F2649486}" destId="{BD2C4753-2F18-B84D-9765-52363DE47E04}" srcOrd="1" destOrd="0" presId="urn:microsoft.com/office/officeart/2005/8/layout/process1"/>
    <dgm:cxn modelId="{19981778-F309-0E41-BC41-5FAB784E1670}" srcId="{91940A31-A517-7146-866C-71889FCB39D9}" destId="{815E4563-F976-CD46-A7DA-A909EA5DAA3C}" srcOrd="3" destOrd="0" parTransId="{A0545ADF-F561-8746-BEAA-6A373B8A98DF}" sibTransId="{1E88511C-9226-7F4E-8248-38C8F2649486}"/>
    <dgm:cxn modelId="{69319990-5035-1E45-9F48-EF579D3E4BE0}" type="presOf" srcId="{596490B9-6856-5247-B81D-A2DAE1886A4F}" destId="{8FC791C3-D693-1546-8F28-3707223D07AC}" srcOrd="1" destOrd="0" presId="urn:microsoft.com/office/officeart/2005/8/layout/process1"/>
    <dgm:cxn modelId="{154B5F93-21E4-504A-8BD4-D422E47FE71F}" type="presOf" srcId="{1E88511C-9226-7F4E-8248-38C8F2649486}" destId="{76EC5A6D-F791-9749-8B14-37CBD213C92B}" srcOrd="0" destOrd="0" presId="urn:microsoft.com/office/officeart/2005/8/layout/process1"/>
    <dgm:cxn modelId="{B3377093-125C-EC4A-917D-776372901437}" type="presOf" srcId="{71E3BBB7-CC04-1748-9BE4-A07C6D85D988}" destId="{94206B83-0D40-B34C-A68C-8EEA1D06327C}" srcOrd="0" destOrd="0" presId="urn:microsoft.com/office/officeart/2005/8/layout/process1"/>
    <dgm:cxn modelId="{1F02AFA3-31EF-5D44-AF46-D6333DF92D21}" srcId="{91940A31-A517-7146-866C-71889FCB39D9}" destId="{362904F3-AE56-D449-AF27-FE0204FB34E5}" srcOrd="0" destOrd="0" parTransId="{3F10554D-587F-B741-9E9B-8B5A351246EA}" sibTransId="{34383F59-A5AA-C34C-BA64-78E76818EB9D}"/>
    <dgm:cxn modelId="{9E5002AF-EB76-4B46-8436-BFC472A59058}" type="presOf" srcId="{6C71D119-D56A-1246-9B7E-74773225AD64}" destId="{500A1CF7-6FB6-714D-90A4-DF6D1BE7EAB7}" srcOrd="1" destOrd="0" presId="urn:microsoft.com/office/officeart/2005/8/layout/process1"/>
    <dgm:cxn modelId="{AE073DBD-0DBD-6746-92A5-5AAE2F3A42FC}" type="presOf" srcId="{596490B9-6856-5247-B81D-A2DAE1886A4F}" destId="{A9EE4F46-BA7A-4D4E-9FB6-DCE9F6225953}" srcOrd="0" destOrd="0" presId="urn:microsoft.com/office/officeart/2005/8/layout/process1"/>
    <dgm:cxn modelId="{FC8AB0C4-E6FD-4D43-8026-19CD5C07313C}" type="presOf" srcId="{34383F59-A5AA-C34C-BA64-78E76818EB9D}" destId="{243B8C3E-F838-B74D-A6A4-DCE22E0E9601}" srcOrd="1" destOrd="0" presId="urn:microsoft.com/office/officeart/2005/8/layout/process1"/>
    <dgm:cxn modelId="{8ACBCBC4-08E2-DF46-9BCB-198802C06A29}" type="presOf" srcId="{7A70DF65-B4F2-EA43-9E5C-C395A8717DBB}" destId="{7FAC428C-5A57-0E43-9B66-87BACDC27F62}" srcOrd="0" destOrd="0" presId="urn:microsoft.com/office/officeart/2005/8/layout/process1"/>
    <dgm:cxn modelId="{988F65D4-9B14-7C44-9BCA-BB32B9AB99E2}" srcId="{91940A31-A517-7146-866C-71889FCB39D9}" destId="{70AB04EA-E17B-1B43-80C4-D06F2E096755}" srcOrd="4" destOrd="0" parTransId="{1325A237-8D0C-9241-B5C7-9DCF944BC053}" sibTransId="{BD1ED13E-4757-374A-96C2-739EB89BC133}"/>
    <dgm:cxn modelId="{667112E1-E20E-8648-83DA-0EF7B681EEA6}" srcId="{91940A31-A517-7146-866C-71889FCB39D9}" destId="{71E3BBB7-CC04-1748-9BE4-A07C6D85D988}" srcOrd="2" destOrd="0" parTransId="{81B0816E-4341-ED4A-BA3C-ABE241EABD25}" sibTransId="{596490B9-6856-5247-B81D-A2DAE1886A4F}"/>
    <dgm:cxn modelId="{3390DEE7-8538-AF4F-AC93-8D88FB34C20C}" type="presOf" srcId="{91940A31-A517-7146-866C-71889FCB39D9}" destId="{871C8BD0-5CF9-4B45-B14F-58A8D8D74DBE}" srcOrd="0" destOrd="0" presId="urn:microsoft.com/office/officeart/2005/8/layout/process1"/>
    <dgm:cxn modelId="{EE89D3CD-5788-6F42-9A85-41467141AC64}" type="presParOf" srcId="{871C8BD0-5CF9-4B45-B14F-58A8D8D74DBE}" destId="{C35856C3-B594-3D4F-833D-08710E1B44B9}" srcOrd="0" destOrd="0" presId="urn:microsoft.com/office/officeart/2005/8/layout/process1"/>
    <dgm:cxn modelId="{AA8A4382-81F4-1748-921E-D66F217D26B0}" type="presParOf" srcId="{871C8BD0-5CF9-4B45-B14F-58A8D8D74DBE}" destId="{B7783771-5FED-9C43-B359-4CDB3E574363}" srcOrd="1" destOrd="0" presId="urn:microsoft.com/office/officeart/2005/8/layout/process1"/>
    <dgm:cxn modelId="{C233FF18-9D1F-4644-B9AF-88890213DCDB}" type="presParOf" srcId="{B7783771-5FED-9C43-B359-4CDB3E574363}" destId="{243B8C3E-F838-B74D-A6A4-DCE22E0E9601}" srcOrd="0" destOrd="0" presId="urn:microsoft.com/office/officeart/2005/8/layout/process1"/>
    <dgm:cxn modelId="{30F86C8E-D5DF-FB4A-A2E6-FD5519DCF931}" type="presParOf" srcId="{871C8BD0-5CF9-4B45-B14F-58A8D8D74DBE}" destId="{7FAC428C-5A57-0E43-9B66-87BACDC27F62}" srcOrd="2" destOrd="0" presId="urn:microsoft.com/office/officeart/2005/8/layout/process1"/>
    <dgm:cxn modelId="{9F035DF3-BA3F-534F-8A6C-4770EFE5F598}" type="presParOf" srcId="{871C8BD0-5CF9-4B45-B14F-58A8D8D74DBE}" destId="{BFF25A78-89DF-5343-9D95-54D23993D06A}" srcOrd="3" destOrd="0" presId="urn:microsoft.com/office/officeart/2005/8/layout/process1"/>
    <dgm:cxn modelId="{C2C21103-66DD-4B4B-A029-04E0C5C32615}" type="presParOf" srcId="{BFF25A78-89DF-5343-9D95-54D23993D06A}" destId="{500A1CF7-6FB6-714D-90A4-DF6D1BE7EAB7}" srcOrd="0" destOrd="0" presId="urn:microsoft.com/office/officeart/2005/8/layout/process1"/>
    <dgm:cxn modelId="{EC8A1208-A8A0-9E43-BA25-1E246023ACEF}" type="presParOf" srcId="{871C8BD0-5CF9-4B45-B14F-58A8D8D74DBE}" destId="{94206B83-0D40-B34C-A68C-8EEA1D06327C}" srcOrd="4" destOrd="0" presId="urn:microsoft.com/office/officeart/2005/8/layout/process1"/>
    <dgm:cxn modelId="{CBD5E64C-E255-5340-8A74-D5353057DF75}" type="presParOf" srcId="{871C8BD0-5CF9-4B45-B14F-58A8D8D74DBE}" destId="{A9EE4F46-BA7A-4D4E-9FB6-DCE9F6225953}" srcOrd="5" destOrd="0" presId="urn:microsoft.com/office/officeart/2005/8/layout/process1"/>
    <dgm:cxn modelId="{5D87372E-1D12-4246-A330-2D4F9ECD89A8}" type="presParOf" srcId="{A9EE4F46-BA7A-4D4E-9FB6-DCE9F6225953}" destId="{8FC791C3-D693-1546-8F28-3707223D07AC}" srcOrd="0" destOrd="0" presId="urn:microsoft.com/office/officeart/2005/8/layout/process1"/>
    <dgm:cxn modelId="{FB16D194-EEFC-2E44-8EB4-41DE51365B7C}" type="presParOf" srcId="{871C8BD0-5CF9-4B45-B14F-58A8D8D74DBE}" destId="{9759E3BD-E037-8746-B8B7-088A87EE2C05}" srcOrd="6" destOrd="0" presId="urn:microsoft.com/office/officeart/2005/8/layout/process1"/>
    <dgm:cxn modelId="{84997222-6D80-324C-9EDC-7149E3F69ADB}" type="presParOf" srcId="{871C8BD0-5CF9-4B45-B14F-58A8D8D74DBE}" destId="{76EC5A6D-F791-9749-8B14-37CBD213C92B}" srcOrd="7" destOrd="0" presId="urn:microsoft.com/office/officeart/2005/8/layout/process1"/>
    <dgm:cxn modelId="{DE19D2A9-E4B8-C748-B808-DDB62D37FA80}" type="presParOf" srcId="{76EC5A6D-F791-9749-8B14-37CBD213C92B}" destId="{BD2C4753-2F18-B84D-9765-52363DE47E04}" srcOrd="0" destOrd="0" presId="urn:microsoft.com/office/officeart/2005/8/layout/process1"/>
    <dgm:cxn modelId="{2AB41F60-15BD-EF49-B789-45DF750EF6B6}" type="presParOf" srcId="{871C8BD0-5CF9-4B45-B14F-58A8D8D74DBE}" destId="{881C332D-A706-9947-BE5C-1FA282326D54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AA5281E-4B02-E14A-B5B0-985CE8AD44E6}" type="doc">
      <dgm:prSet loTypeId="urn:microsoft.com/office/officeart/2005/8/layout/process3" loCatId="" qsTypeId="urn:microsoft.com/office/officeart/2005/8/quickstyle/simple1#5" qsCatId="simple" csTypeId="urn:microsoft.com/office/officeart/2005/8/colors/accent1_2#5" csCatId="accent1" phldr="1"/>
      <dgm:spPr/>
      <dgm:t>
        <a:bodyPr/>
        <a:lstStyle/>
        <a:p>
          <a:endParaRPr lang="hu-HU"/>
        </a:p>
      </dgm:t>
    </dgm:pt>
    <dgm:pt modelId="{B9ECB446-8C4E-2747-A016-5A4617847F6B}">
      <dgm:prSet phldrT="[Szöveg]"/>
      <dgm:spPr>
        <a:solidFill>
          <a:srgbClr val="042751"/>
        </a:solidFill>
      </dgm:spPr>
      <dgm:t>
        <a:bodyPr/>
        <a:lstStyle/>
        <a:p>
          <a:r>
            <a:rPr lang="da-DK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Lorem</a:t>
          </a:r>
          <a:r>
            <a:rPr lang="da-DK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da-DK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ipsum</a:t>
          </a:r>
          <a:r>
            <a:rPr lang="da-DK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da-DK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dolor</a:t>
          </a:r>
          <a:r>
            <a:rPr lang="da-DK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sit </a:t>
          </a:r>
          <a:r>
            <a:rPr lang="da-DK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amet</a:t>
          </a:r>
          <a:r>
            <a:rPr lang="da-DK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,</a:t>
          </a:r>
          <a:endParaRPr lang="hu-HU" dirty="0"/>
        </a:p>
      </dgm:t>
    </dgm:pt>
    <dgm:pt modelId="{E16FE7E7-B4DE-904F-828B-F0E81D415892}" type="parTrans" cxnId="{37E07D72-1D7F-834A-9028-A7BC5A6A0EA9}">
      <dgm:prSet/>
      <dgm:spPr/>
      <dgm:t>
        <a:bodyPr/>
        <a:lstStyle/>
        <a:p>
          <a:endParaRPr lang="hu-HU"/>
        </a:p>
      </dgm:t>
    </dgm:pt>
    <dgm:pt modelId="{17CD51BC-55D6-7A40-800F-9A37AB903CBB}" type="sibTrans" cxnId="{37E07D72-1D7F-834A-9028-A7BC5A6A0EA9}">
      <dgm:prSet/>
      <dgm:spPr/>
      <dgm:t>
        <a:bodyPr/>
        <a:lstStyle/>
        <a:p>
          <a:endParaRPr lang="hu-HU"/>
        </a:p>
      </dgm:t>
    </dgm:pt>
    <dgm:pt modelId="{1A2CD182-A226-6645-9637-99B953316C00}">
      <dgm:prSet/>
      <dgm:spPr>
        <a:noFill/>
      </dgm:spPr>
      <dgm:t>
        <a:bodyPr/>
        <a:lstStyle/>
        <a:p>
          <a:r>
            <a:rPr lang="hu-HU" dirty="0" err="1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consectetur</a:t>
          </a:r>
          <a:r>
            <a:rPr lang="hu-HU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dirty="0" err="1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adipiscing</a:t>
          </a:r>
          <a:r>
            <a:rPr lang="hu-HU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elit.</a:t>
          </a:r>
        </a:p>
      </dgm:t>
    </dgm:pt>
    <dgm:pt modelId="{1E5E71D1-DE8E-5A43-AC98-54B1802C80EB}" type="parTrans" cxnId="{40F78C04-3C62-3247-80C4-A605C84C1779}">
      <dgm:prSet/>
      <dgm:spPr/>
      <dgm:t>
        <a:bodyPr/>
        <a:lstStyle/>
        <a:p>
          <a:endParaRPr lang="hu-HU"/>
        </a:p>
      </dgm:t>
    </dgm:pt>
    <dgm:pt modelId="{1889EB30-F6B3-D540-BF7B-7EBA1D4EFBFE}" type="sibTrans" cxnId="{40F78C04-3C62-3247-80C4-A605C84C1779}">
      <dgm:prSet/>
      <dgm:spPr/>
      <dgm:t>
        <a:bodyPr/>
        <a:lstStyle/>
        <a:p>
          <a:endParaRPr lang="hu-HU"/>
        </a:p>
      </dgm:t>
    </dgm:pt>
    <dgm:pt modelId="{A3E4FC49-832E-9040-8CB9-F7078AC962CD}">
      <dgm:prSet/>
      <dgm:spPr>
        <a:solidFill>
          <a:srgbClr val="042751"/>
        </a:solidFill>
      </dgm:spPr>
      <dgm:t>
        <a:bodyPr/>
        <a:lstStyle/>
        <a:p>
          <a:r>
            <a:rPr lang="hu-HU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Donec</a:t>
          </a:r>
          <a:r>
            <a:rPr lang="hu-HU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at</a:t>
          </a:r>
          <a:r>
            <a:rPr lang="hu-HU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efficitur</a:t>
          </a:r>
          <a:r>
            <a:rPr lang="hu-HU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tortor.</a:t>
          </a:r>
        </a:p>
      </dgm:t>
    </dgm:pt>
    <dgm:pt modelId="{E4FE1B7F-AE95-A24F-B078-FA2A8DCE5CDC}" type="parTrans" cxnId="{56FA1D17-739D-3E4D-9AB1-25E241BE65E3}">
      <dgm:prSet/>
      <dgm:spPr/>
      <dgm:t>
        <a:bodyPr/>
        <a:lstStyle/>
        <a:p>
          <a:endParaRPr lang="hu-HU"/>
        </a:p>
      </dgm:t>
    </dgm:pt>
    <dgm:pt modelId="{9B47A4E5-90CD-3A4F-8330-2D41604319DC}" type="sibTrans" cxnId="{56FA1D17-739D-3E4D-9AB1-25E241BE65E3}">
      <dgm:prSet/>
      <dgm:spPr/>
      <dgm:t>
        <a:bodyPr/>
        <a:lstStyle/>
        <a:p>
          <a:endParaRPr lang="hu-HU"/>
        </a:p>
      </dgm:t>
    </dgm:pt>
    <dgm:pt modelId="{1738C9F7-E48F-A84F-9AAE-64CDCB44501A}">
      <dgm:prSet custT="1"/>
      <dgm:spPr>
        <a:noFill/>
        <a:ln w="12700" cap="flat" cmpd="sng" algn="ctr">
          <a:solidFill>
            <a:srgbClr val="4472C4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 spcFirstLastPara="0" vert="horz" wrap="square" lIns="120904" tIns="120904" rIns="120904" bIns="120904" numCol="1" spcCol="1270" anchor="t" anchorCtr="0"/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u-HU" sz="1700" kern="1200" dirty="0" err="1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Mauris</a:t>
          </a:r>
          <a:r>
            <a:rPr lang="hu-HU" sz="1700" kern="120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1700" kern="1200" dirty="0" err="1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eu</a:t>
          </a:r>
          <a:r>
            <a:rPr lang="hu-HU" sz="1700" kern="120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1700" kern="1200" dirty="0" err="1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diam</a:t>
          </a:r>
          <a:r>
            <a:rPr lang="hu-HU" sz="1700" kern="120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eget elit </a:t>
          </a:r>
          <a:r>
            <a:rPr lang="hu-HU" sz="1700" kern="1200" dirty="0" err="1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rhoncus</a:t>
          </a:r>
          <a:r>
            <a:rPr lang="hu-HU" sz="1700" kern="120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.</a:t>
          </a:r>
        </a:p>
      </dgm:t>
    </dgm:pt>
    <dgm:pt modelId="{4C96C5E4-3F7D-2C4B-AA43-7A42EC254527}" type="parTrans" cxnId="{7DC36583-309B-8545-8A19-75197E7220CE}">
      <dgm:prSet/>
      <dgm:spPr/>
      <dgm:t>
        <a:bodyPr/>
        <a:lstStyle/>
        <a:p>
          <a:endParaRPr lang="hu-HU"/>
        </a:p>
      </dgm:t>
    </dgm:pt>
    <dgm:pt modelId="{9A5F1DBD-40DF-C245-BE47-9D30EEEBFC1E}" type="sibTrans" cxnId="{7DC36583-309B-8545-8A19-75197E7220CE}">
      <dgm:prSet/>
      <dgm:spPr/>
      <dgm:t>
        <a:bodyPr/>
        <a:lstStyle/>
        <a:p>
          <a:endParaRPr lang="hu-HU"/>
        </a:p>
      </dgm:t>
    </dgm:pt>
    <dgm:pt modelId="{DD9D05B2-9915-CD4C-BD60-0744D432EF40}">
      <dgm:prSet/>
      <dgm:spPr>
        <a:solidFill>
          <a:srgbClr val="042751"/>
        </a:solidFill>
      </dgm:spPr>
      <dgm:t>
        <a:bodyPr/>
        <a:lstStyle/>
        <a:p>
          <a:r>
            <a:rPr lang="hu-HU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Mauris</a:t>
          </a:r>
          <a:r>
            <a:rPr lang="hu-HU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id</a:t>
          </a:r>
          <a:r>
            <a:rPr lang="hu-HU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mollis</a:t>
          </a:r>
          <a:r>
            <a:rPr lang="hu-HU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nisi</a:t>
          </a:r>
          <a:r>
            <a:rPr lang="hu-HU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. </a:t>
          </a:r>
        </a:p>
      </dgm:t>
    </dgm:pt>
    <dgm:pt modelId="{3CF276DE-0489-DC46-B968-C3B85E6DCB14}" type="parTrans" cxnId="{4B168C04-06B4-BE48-A21D-273EA95E80F1}">
      <dgm:prSet/>
      <dgm:spPr/>
      <dgm:t>
        <a:bodyPr/>
        <a:lstStyle/>
        <a:p>
          <a:endParaRPr lang="hu-HU"/>
        </a:p>
      </dgm:t>
    </dgm:pt>
    <dgm:pt modelId="{C4E52BD7-64DE-C048-B0F6-079F5835F821}" type="sibTrans" cxnId="{4B168C04-06B4-BE48-A21D-273EA95E80F1}">
      <dgm:prSet/>
      <dgm:spPr/>
      <dgm:t>
        <a:bodyPr/>
        <a:lstStyle/>
        <a:p>
          <a:endParaRPr lang="hu-HU"/>
        </a:p>
      </dgm:t>
    </dgm:pt>
    <dgm:pt modelId="{C9721ADB-34AE-814B-932A-D20725DBFEFB}">
      <dgm:prSet custT="1"/>
      <dgm:spPr>
        <a:noFill/>
        <a:ln w="12700" cap="flat" cmpd="sng" algn="ctr">
          <a:solidFill>
            <a:srgbClr val="4472C4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 spcFirstLastPara="0" vert="horz" wrap="square" lIns="120904" tIns="120904" rIns="120904" bIns="120904" numCol="1" spcCol="1270" anchor="t" anchorCtr="0"/>
        <a:lstStyle/>
        <a:p>
          <a:r>
            <a:rPr lang="hu-HU" sz="1700" kern="1200" dirty="0" err="1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vfhjbvdfvbn</a:t>
          </a:r>
          <a:endParaRPr lang="hu-HU" sz="1700" kern="1200" dirty="0">
            <a:solidFill>
              <a:prstClr val="black"/>
            </a:solidFill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23C2C6AE-A98D-DA46-A9B7-292840375C05}" type="parTrans" cxnId="{904C3CD9-6C66-D748-AA75-EC2EE54D47F8}">
      <dgm:prSet/>
      <dgm:spPr/>
      <dgm:t>
        <a:bodyPr/>
        <a:lstStyle/>
        <a:p>
          <a:endParaRPr lang="hu-HU"/>
        </a:p>
      </dgm:t>
    </dgm:pt>
    <dgm:pt modelId="{A5043052-04E3-8144-A905-A7C434956177}" type="sibTrans" cxnId="{904C3CD9-6C66-D748-AA75-EC2EE54D47F8}">
      <dgm:prSet/>
      <dgm:spPr/>
      <dgm:t>
        <a:bodyPr/>
        <a:lstStyle/>
        <a:p>
          <a:endParaRPr lang="hu-HU"/>
        </a:p>
      </dgm:t>
    </dgm:pt>
    <dgm:pt modelId="{9889FD3A-C6D9-6642-A3E0-8E842CA638D4}" type="pres">
      <dgm:prSet presAssocID="{1AA5281E-4B02-E14A-B5B0-985CE8AD44E6}" presName="linearFlow" presStyleCnt="0">
        <dgm:presLayoutVars>
          <dgm:dir/>
          <dgm:animLvl val="lvl"/>
          <dgm:resizeHandles val="exact"/>
        </dgm:presLayoutVars>
      </dgm:prSet>
      <dgm:spPr/>
    </dgm:pt>
    <dgm:pt modelId="{83991E33-519A-9E47-875C-9E4E11A0F051}" type="pres">
      <dgm:prSet presAssocID="{B9ECB446-8C4E-2747-A016-5A4617847F6B}" presName="composite" presStyleCnt="0"/>
      <dgm:spPr/>
    </dgm:pt>
    <dgm:pt modelId="{EDBD5DF5-46B1-BF40-9A84-040D7F34EC56}" type="pres">
      <dgm:prSet presAssocID="{B9ECB446-8C4E-2747-A016-5A4617847F6B}" presName="par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C7A6D33C-3C5B-3C48-8967-38C2A87ED09C}" type="pres">
      <dgm:prSet presAssocID="{B9ECB446-8C4E-2747-A016-5A4617847F6B}" presName="parSh" presStyleLbl="node1" presStyleIdx="0" presStyleCnt="3"/>
      <dgm:spPr/>
    </dgm:pt>
    <dgm:pt modelId="{AD9D036F-8ED5-0849-A11B-347EC7C423CF}" type="pres">
      <dgm:prSet presAssocID="{B9ECB446-8C4E-2747-A016-5A4617847F6B}" presName="desTx" presStyleLbl="fgAcc1" presStyleIdx="0" presStyleCnt="3" custLinFactNeighborX="7496" custLinFactNeighborY="19762">
        <dgm:presLayoutVars>
          <dgm:bulletEnabled val="1"/>
        </dgm:presLayoutVars>
      </dgm:prSet>
      <dgm:spPr/>
    </dgm:pt>
    <dgm:pt modelId="{03DF7781-7F2E-074B-BD06-B937F18FDEF3}" type="pres">
      <dgm:prSet presAssocID="{17CD51BC-55D6-7A40-800F-9A37AB903CBB}" presName="sibTrans" presStyleLbl="sibTrans2D1" presStyleIdx="0" presStyleCnt="2"/>
      <dgm:spPr/>
    </dgm:pt>
    <dgm:pt modelId="{CA3C97A0-406A-E644-AF80-5177A2313752}" type="pres">
      <dgm:prSet presAssocID="{17CD51BC-55D6-7A40-800F-9A37AB903CBB}" presName="connTx" presStyleLbl="sibTrans2D1" presStyleIdx="0" presStyleCnt="2"/>
      <dgm:spPr/>
    </dgm:pt>
    <dgm:pt modelId="{4F2C7008-7720-E547-89D1-B2749FEE65A5}" type="pres">
      <dgm:prSet presAssocID="{A3E4FC49-832E-9040-8CB9-F7078AC962CD}" presName="composite" presStyleCnt="0"/>
      <dgm:spPr/>
    </dgm:pt>
    <dgm:pt modelId="{5FBF166D-0160-414C-A697-13E1DEAD532B}" type="pres">
      <dgm:prSet presAssocID="{A3E4FC49-832E-9040-8CB9-F7078AC962CD}" presName="par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705AEAA8-90D3-F041-A6C0-D55EF8039E38}" type="pres">
      <dgm:prSet presAssocID="{A3E4FC49-832E-9040-8CB9-F7078AC962CD}" presName="parSh" presStyleLbl="node1" presStyleIdx="1" presStyleCnt="3"/>
      <dgm:spPr/>
    </dgm:pt>
    <dgm:pt modelId="{088D1CD0-4C62-8F49-B6FB-5F4130AB2934}" type="pres">
      <dgm:prSet presAssocID="{A3E4FC49-832E-9040-8CB9-F7078AC962CD}" presName="desTx" presStyleLbl="fgAcc1" presStyleIdx="1" presStyleCnt="3" custLinFactNeighborX="2726" custLinFactNeighborY="19762">
        <dgm:presLayoutVars>
          <dgm:bulletEnabled val="1"/>
        </dgm:presLayoutVars>
      </dgm:prSet>
      <dgm:spPr>
        <a:xfrm>
          <a:off x="3333194" y="2832100"/>
          <a:ext cx="1838086" cy="1101600"/>
        </a:xfrm>
        <a:prstGeom prst="roundRect">
          <a:avLst>
            <a:gd name="adj" fmla="val 10000"/>
          </a:avLst>
        </a:prstGeom>
      </dgm:spPr>
    </dgm:pt>
    <dgm:pt modelId="{866A9D78-E196-4249-B607-FC0826D81CDC}" type="pres">
      <dgm:prSet presAssocID="{9B47A4E5-90CD-3A4F-8330-2D41604319DC}" presName="sibTrans" presStyleLbl="sibTrans2D1" presStyleIdx="1" presStyleCnt="2"/>
      <dgm:spPr/>
    </dgm:pt>
    <dgm:pt modelId="{0BD0943F-D25B-6546-8A6B-49661DBA8AF7}" type="pres">
      <dgm:prSet presAssocID="{9B47A4E5-90CD-3A4F-8330-2D41604319DC}" presName="connTx" presStyleLbl="sibTrans2D1" presStyleIdx="1" presStyleCnt="2"/>
      <dgm:spPr/>
    </dgm:pt>
    <dgm:pt modelId="{7654A16F-B07D-934C-A006-285EB8FAD61C}" type="pres">
      <dgm:prSet presAssocID="{DD9D05B2-9915-CD4C-BD60-0744D432EF40}" presName="composite" presStyleCnt="0"/>
      <dgm:spPr/>
    </dgm:pt>
    <dgm:pt modelId="{0226D812-B8C2-EE44-9A3A-9CE3AB02BBF0}" type="pres">
      <dgm:prSet presAssocID="{DD9D05B2-9915-CD4C-BD60-0744D432EF40}" presName="parTx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328D4985-AB53-3444-A912-BAF7648C4F9D}" type="pres">
      <dgm:prSet presAssocID="{DD9D05B2-9915-CD4C-BD60-0744D432EF40}" presName="parSh" presStyleLbl="node1" presStyleIdx="2" presStyleCnt="3"/>
      <dgm:spPr/>
    </dgm:pt>
    <dgm:pt modelId="{3B58DE61-9AFD-C54E-B22B-22049AE0001B}" type="pres">
      <dgm:prSet presAssocID="{DD9D05B2-9915-CD4C-BD60-0744D432EF40}" presName="desTx" presStyleLbl="fgAcc1" presStyleIdx="2" presStyleCnt="3" custLinFactNeighborX="0" custLinFactNeighborY="19762">
        <dgm:presLayoutVars>
          <dgm:bulletEnabled val="1"/>
        </dgm:presLayoutVars>
      </dgm:prSet>
      <dgm:spPr>
        <a:xfrm>
          <a:off x="6273353" y="2832100"/>
          <a:ext cx="1838086" cy="1101600"/>
        </a:xfrm>
        <a:prstGeom prst="roundRect">
          <a:avLst>
            <a:gd name="adj" fmla="val 10000"/>
          </a:avLst>
        </a:prstGeom>
      </dgm:spPr>
    </dgm:pt>
  </dgm:ptLst>
  <dgm:cxnLst>
    <dgm:cxn modelId="{4B168C04-06B4-BE48-A21D-273EA95E80F1}" srcId="{1AA5281E-4B02-E14A-B5B0-985CE8AD44E6}" destId="{DD9D05B2-9915-CD4C-BD60-0744D432EF40}" srcOrd="2" destOrd="0" parTransId="{3CF276DE-0489-DC46-B968-C3B85E6DCB14}" sibTransId="{C4E52BD7-64DE-C048-B0F6-079F5835F821}"/>
    <dgm:cxn modelId="{40F78C04-3C62-3247-80C4-A605C84C1779}" srcId="{B9ECB446-8C4E-2747-A016-5A4617847F6B}" destId="{1A2CD182-A226-6645-9637-99B953316C00}" srcOrd="0" destOrd="0" parTransId="{1E5E71D1-DE8E-5A43-AC98-54B1802C80EB}" sibTransId="{1889EB30-F6B3-D540-BF7B-7EBA1D4EFBFE}"/>
    <dgm:cxn modelId="{7EB04915-C979-DA4C-AC93-1F91C3181AAC}" type="presOf" srcId="{B9ECB446-8C4E-2747-A016-5A4617847F6B}" destId="{EDBD5DF5-46B1-BF40-9A84-040D7F34EC56}" srcOrd="0" destOrd="0" presId="urn:microsoft.com/office/officeart/2005/8/layout/process3"/>
    <dgm:cxn modelId="{56FA1D17-739D-3E4D-9AB1-25E241BE65E3}" srcId="{1AA5281E-4B02-E14A-B5B0-985CE8AD44E6}" destId="{A3E4FC49-832E-9040-8CB9-F7078AC962CD}" srcOrd="1" destOrd="0" parTransId="{E4FE1B7F-AE95-A24F-B078-FA2A8DCE5CDC}" sibTransId="{9B47A4E5-90CD-3A4F-8330-2D41604319DC}"/>
    <dgm:cxn modelId="{44320D28-468F-7C49-A37D-0932F0FD1DE7}" type="presOf" srcId="{DD9D05B2-9915-CD4C-BD60-0744D432EF40}" destId="{328D4985-AB53-3444-A912-BAF7648C4F9D}" srcOrd="1" destOrd="0" presId="urn:microsoft.com/office/officeart/2005/8/layout/process3"/>
    <dgm:cxn modelId="{348EAD2D-1AFB-C440-AAEF-EA609D43A246}" type="presOf" srcId="{1AA5281E-4B02-E14A-B5B0-985CE8AD44E6}" destId="{9889FD3A-C6D9-6642-A3E0-8E842CA638D4}" srcOrd="0" destOrd="0" presId="urn:microsoft.com/office/officeart/2005/8/layout/process3"/>
    <dgm:cxn modelId="{2BA1C535-5453-7447-AD2C-AC41ED4F18DB}" type="presOf" srcId="{DD9D05B2-9915-CD4C-BD60-0744D432EF40}" destId="{0226D812-B8C2-EE44-9A3A-9CE3AB02BBF0}" srcOrd="0" destOrd="0" presId="urn:microsoft.com/office/officeart/2005/8/layout/process3"/>
    <dgm:cxn modelId="{CEE74637-3791-B34C-B203-117795580ED1}" type="presOf" srcId="{9B47A4E5-90CD-3A4F-8330-2D41604319DC}" destId="{866A9D78-E196-4249-B607-FC0826D81CDC}" srcOrd="0" destOrd="0" presId="urn:microsoft.com/office/officeart/2005/8/layout/process3"/>
    <dgm:cxn modelId="{C51D7446-8C3D-6749-BA9B-BBE8EF28C4E3}" type="presOf" srcId="{A3E4FC49-832E-9040-8CB9-F7078AC962CD}" destId="{705AEAA8-90D3-F041-A6C0-D55EF8039E38}" srcOrd="1" destOrd="0" presId="urn:microsoft.com/office/officeart/2005/8/layout/process3"/>
    <dgm:cxn modelId="{92A97247-CC04-BF4E-92E4-954FB0E58DE3}" type="presOf" srcId="{B9ECB446-8C4E-2747-A016-5A4617847F6B}" destId="{C7A6D33C-3C5B-3C48-8967-38C2A87ED09C}" srcOrd="1" destOrd="0" presId="urn:microsoft.com/office/officeart/2005/8/layout/process3"/>
    <dgm:cxn modelId="{93084E51-B796-094A-8EEA-F85E410A951B}" type="presOf" srcId="{17CD51BC-55D6-7A40-800F-9A37AB903CBB}" destId="{03DF7781-7F2E-074B-BD06-B937F18FDEF3}" srcOrd="0" destOrd="0" presId="urn:microsoft.com/office/officeart/2005/8/layout/process3"/>
    <dgm:cxn modelId="{37E07D72-1D7F-834A-9028-A7BC5A6A0EA9}" srcId="{1AA5281E-4B02-E14A-B5B0-985CE8AD44E6}" destId="{B9ECB446-8C4E-2747-A016-5A4617847F6B}" srcOrd="0" destOrd="0" parTransId="{E16FE7E7-B4DE-904F-828B-F0E81D415892}" sibTransId="{17CD51BC-55D6-7A40-800F-9A37AB903CBB}"/>
    <dgm:cxn modelId="{926B8972-FC05-424A-9931-AD8B043B7B6A}" type="presOf" srcId="{A3E4FC49-832E-9040-8CB9-F7078AC962CD}" destId="{5FBF166D-0160-414C-A697-13E1DEAD532B}" srcOrd="0" destOrd="0" presId="urn:microsoft.com/office/officeart/2005/8/layout/process3"/>
    <dgm:cxn modelId="{2FBA4478-A9A1-FA4F-9126-D32FE4C814E4}" type="presOf" srcId="{1738C9F7-E48F-A84F-9AAE-64CDCB44501A}" destId="{088D1CD0-4C62-8F49-B6FB-5F4130AB2934}" srcOrd="0" destOrd="0" presId="urn:microsoft.com/office/officeart/2005/8/layout/process3"/>
    <dgm:cxn modelId="{335A517C-CFEB-234B-A0C8-CA71A52A4CCB}" type="presOf" srcId="{17CD51BC-55D6-7A40-800F-9A37AB903CBB}" destId="{CA3C97A0-406A-E644-AF80-5177A2313752}" srcOrd="1" destOrd="0" presId="urn:microsoft.com/office/officeart/2005/8/layout/process3"/>
    <dgm:cxn modelId="{7DC36583-309B-8545-8A19-75197E7220CE}" srcId="{A3E4FC49-832E-9040-8CB9-F7078AC962CD}" destId="{1738C9F7-E48F-A84F-9AAE-64CDCB44501A}" srcOrd="0" destOrd="0" parTransId="{4C96C5E4-3F7D-2C4B-AA43-7A42EC254527}" sibTransId="{9A5F1DBD-40DF-C245-BE47-9D30EEEBFC1E}"/>
    <dgm:cxn modelId="{968F8B9F-0DF2-0549-8254-5F2417803811}" type="presOf" srcId="{1A2CD182-A226-6645-9637-99B953316C00}" destId="{AD9D036F-8ED5-0849-A11B-347EC7C423CF}" srcOrd="0" destOrd="0" presId="urn:microsoft.com/office/officeart/2005/8/layout/process3"/>
    <dgm:cxn modelId="{951FA09F-91A2-A044-8413-C51EE7D97672}" type="presOf" srcId="{C9721ADB-34AE-814B-932A-D20725DBFEFB}" destId="{3B58DE61-9AFD-C54E-B22B-22049AE0001B}" srcOrd="0" destOrd="0" presId="urn:microsoft.com/office/officeart/2005/8/layout/process3"/>
    <dgm:cxn modelId="{B6002BCD-773F-2846-BAD3-0CCD9C23FD02}" type="presOf" srcId="{9B47A4E5-90CD-3A4F-8330-2D41604319DC}" destId="{0BD0943F-D25B-6546-8A6B-49661DBA8AF7}" srcOrd="1" destOrd="0" presId="urn:microsoft.com/office/officeart/2005/8/layout/process3"/>
    <dgm:cxn modelId="{904C3CD9-6C66-D748-AA75-EC2EE54D47F8}" srcId="{DD9D05B2-9915-CD4C-BD60-0744D432EF40}" destId="{C9721ADB-34AE-814B-932A-D20725DBFEFB}" srcOrd="0" destOrd="0" parTransId="{23C2C6AE-A98D-DA46-A9B7-292840375C05}" sibTransId="{A5043052-04E3-8144-A905-A7C434956177}"/>
    <dgm:cxn modelId="{B78FE868-7A09-3040-9AC0-8B126609CD13}" type="presParOf" srcId="{9889FD3A-C6D9-6642-A3E0-8E842CA638D4}" destId="{83991E33-519A-9E47-875C-9E4E11A0F051}" srcOrd="0" destOrd="0" presId="urn:microsoft.com/office/officeart/2005/8/layout/process3"/>
    <dgm:cxn modelId="{4447D5FE-FCDA-BC4E-A9DF-774D30923D35}" type="presParOf" srcId="{83991E33-519A-9E47-875C-9E4E11A0F051}" destId="{EDBD5DF5-46B1-BF40-9A84-040D7F34EC56}" srcOrd="0" destOrd="0" presId="urn:microsoft.com/office/officeart/2005/8/layout/process3"/>
    <dgm:cxn modelId="{7718DC0B-C44E-CE46-B89C-5D73723F5072}" type="presParOf" srcId="{83991E33-519A-9E47-875C-9E4E11A0F051}" destId="{C7A6D33C-3C5B-3C48-8967-38C2A87ED09C}" srcOrd="1" destOrd="0" presId="urn:microsoft.com/office/officeart/2005/8/layout/process3"/>
    <dgm:cxn modelId="{AC5A9980-7C73-1540-ACF9-FE837F029B20}" type="presParOf" srcId="{83991E33-519A-9E47-875C-9E4E11A0F051}" destId="{AD9D036F-8ED5-0849-A11B-347EC7C423CF}" srcOrd="2" destOrd="0" presId="urn:microsoft.com/office/officeart/2005/8/layout/process3"/>
    <dgm:cxn modelId="{2B54D9CC-0BE7-7A4E-A0A1-D08F5F826AF5}" type="presParOf" srcId="{9889FD3A-C6D9-6642-A3E0-8E842CA638D4}" destId="{03DF7781-7F2E-074B-BD06-B937F18FDEF3}" srcOrd="1" destOrd="0" presId="urn:microsoft.com/office/officeart/2005/8/layout/process3"/>
    <dgm:cxn modelId="{2FB96BC1-2FDB-5145-AD89-1754B8DE95CE}" type="presParOf" srcId="{03DF7781-7F2E-074B-BD06-B937F18FDEF3}" destId="{CA3C97A0-406A-E644-AF80-5177A2313752}" srcOrd="0" destOrd="0" presId="urn:microsoft.com/office/officeart/2005/8/layout/process3"/>
    <dgm:cxn modelId="{E75D49B7-6454-4D41-B31D-DA70FA4B531C}" type="presParOf" srcId="{9889FD3A-C6D9-6642-A3E0-8E842CA638D4}" destId="{4F2C7008-7720-E547-89D1-B2749FEE65A5}" srcOrd="2" destOrd="0" presId="urn:microsoft.com/office/officeart/2005/8/layout/process3"/>
    <dgm:cxn modelId="{ADDDC3EB-8F92-5947-BCE7-E752B5E25B39}" type="presParOf" srcId="{4F2C7008-7720-E547-89D1-B2749FEE65A5}" destId="{5FBF166D-0160-414C-A697-13E1DEAD532B}" srcOrd="0" destOrd="0" presId="urn:microsoft.com/office/officeart/2005/8/layout/process3"/>
    <dgm:cxn modelId="{C5E80F16-5559-744A-AB82-6F2D10151322}" type="presParOf" srcId="{4F2C7008-7720-E547-89D1-B2749FEE65A5}" destId="{705AEAA8-90D3-F041-A6C0-D55EF8039E38}" srcOrd="1" destOrd="0" presId="urn:microsoft.com/office/officeart/2005/8/layout/process3"/>
    <dgm:cxn modelId="{00405F21-78E9-C14C-86B7-0D91C5E2829D}" type="presParOf" srcId="{4F2C7008-7720-E547-89D1-B2749FEE65A5}" destId="{088D1CD0-4C62-8F49-B6FB-5F4130AB2934}" srcOrd="2" destOrd="0" presId="urn:microsoft.com/office/officeart/2005/8/layout/process3"/>
    <dgm:cxn modelId="{7F2CE935-9C43-AF48-8593-882B7ADCD107}" type="presParOf" srcId="{9889FD3A-C6D9-6642-A3E0-8E842CA638D4}" destId="{866A9D78-E196-4249-B607-FC0826D81CDC}" srcOrd="3" destOrd="0" presId="urn:microsoft.com/office/officeart/2005/8/layout/process3"/>
    <dgm:cxn modelId="{E2C1670F-A8FF-FB41-9DD7-08B9DE453E7B}" type="presParOf" srcId="{866A9D78-E196-4249-B607-FC0826D81CDC}" destId="{0BD0943F-D25B-6546-8A6B-49661DBA8AF7}" srcOrd="0" destOrd="0" presId="urn:microsoft.com/office/officeart/2005/8/layout/process3"/>
    <dgm:cxn modelId="{F5A2A596-C9DB-F54D-8323-EED773FC1D51}" type="presParOf" srcId="{9889FD3A-C6D9-6642-A3E0-8E842CA638D4}" destId="{7654A16F-B07D-934C-A006-285EB8FAD61C}" srcOrd="4" destOrd="0" presId="urn:microsoft.com/office/officeart/2005/8/layout/process3"/>
    <dgm:cxn modelId="{A6A6E879-0030-D54F-B6A0-FC0E9785926A}" type="presParOf" srcId="{7654A16F-B07D-934C-A006-285EB8FAD61C}" destId="{0226D812-B8C2-EE44-9A3A-9CE3AB02BBF0}" srcOrd="0" destOrd="0" presId="urn:microsoft.com/office/officeart/2005/8/layout/process3"/>
    <dgm:cxn modelId="{1C3F4115-AAEF-2F4E-BFFC-F74BFE688565}" type="presParOf" srcId="{7654A16F-B07D-934C-A006-285EB8FAD61C}" destId="{328D4985-AB53-3444-A912-BAF7648C4F9D}" srcOrd="1" destOrd="0" presId="urn:microsoft.com/office/officeart/2005/8/layout/process3"/>
    <dgm:cxn modelId="{A427DC37-4277-6647-8A0A-9EC39517EAA7}" type="presParOf" srcId="{7654A16F-B07D-934C-A006-285EB8FAD61C}" destId="{3B58DE61-9AFD-C54E-B22B-22049AE0001B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A520D3D-8732-1647-A220-A662A478340C}" type="doc">
      <dgm:prSet loTypeId="urn:microsoft.com/office/officeart/2005/8/layout/cycle5" loCatId="" qsTypeId="urn:microsoft.com/office/officeart/2005/8/quickstyle/simple1#6" qsCatId="simple" csTypeId="urn:microsoft.com/office/officeart/2005/8/colors/accent1_2#6" csCatId="accent1" phldr="1"/>
      <dgm:spPr/>
      <dgm:t>
        <a:bodyPr/>
        <a:lstStyle/>
        <a:p>
          <a:endParaRPr lang="hu-HU"/>
        </a:p>
      </dgm:t>
    </dgm:pt>
    <dgm:pt modelId="{7284A089-93E9-0646-814B-FA2E1D520B57}">
      <dgm:prSet phldrT="[Szöveg]"/>
      <dgm:spPr>
        <a:solidFill>
          <a:srgbClr val="042751"/>
        </a:solidFill>
      </dgm:spPr>
      <dgm:t>
        <a:bodyPr/>
        <a:lstStyle/>
        <a:p>
          <a:r>
            <a:rPr lang="da-DK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Lorem</a:t>
          </a:r>
          <a:r>
            <a:rPr lang="da-DK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da-DK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ipsum</a:t>
          </a:r>
          <a:r>
            <a:rPr lang="da-DK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da-DK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dolor</a:t>
          </a:r>
          <a:r>
            <a:rPr lang="da-DK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sit </a:t>
          </a:r>
          <a:r>
            <a:rPr lang="da-DK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amet</a:t>
          </a:r>
          <a:r>
            <a:rPr lang="da-DK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,</a:t>
          </a:r>
          <a:endParaRPr lang="hu-HU" dirty="0"/>
        </a:p>
      </dgm:t>
    </dgm:pt>
    <dgm:pt modelId="{486D9861-6DE1-C34A-90C5-A7F32808DCA6}" type="parTrans" cxnId="{D3C9BA4D-80D6-7F40-B723-8246E75562FB}">
      <dgm:prSet/>
      <dgm:spPr/>
      <dgm:t>
        <a:bodyPr/>
        <a:lstStyle/>
        <a:p>
          <a:endParaRPr lang="hu-HU"/>
        </a:p>
      </dgm:t>
    </dgm:pt>
    <dgm:pt modelId="{E639E850-FC64-324D-A516-5B3FD3BF3C98}" type="sibTrans" cxnId="{D3C9BA4D-80D6-7F40-B723-8246E75562FB}">
      <dgm:prSet/>
      <dgm:spPr/>
      <dgm:t>
        <a:bodyPr/>
        <a:lstStyle/>
        <a:p>
          <a:endParaRPr lang="hu-HU"/>
        </a:p>
      </dgm:t>
    </dgm:pt>
    <dgm:pt modelId="{C476F335-261F-A14A-9F14-594E49EBA29C}">
      <dgm:prSet/>
      <dgm:spPr>
        <a:solidFill>
          <a:srgbClr val="042751"/>
        </a:solidFill>
      </dgm:spPr>
      <dgm:t>
        <a:bodyPr/>
        <a:lstStyle/>
        <a:p>
          <a:r>
            <a:rPr lang="hu-HU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consectetur</a:t>
          </a:r>
          <a:r>
            <a:rPr lang="hu-HU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adipiscing</a:t>
          </a:r>
          <a:r>
            <a:rPr lang="hu-HU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elit.</a:t>
          </a:r>
        </a:p>
      </dgm:t>
    </dgm:pt>
    <dgm:pt modelId="{ABE89ADE-8EAF-E34A-8F0A-718A833086E4}" type="parTrans" cxnId="{1A5CCC0B-2E3C-044E-A995-3AB19CE93027}">
      <dgm:prSet/>
      <dgm:spPr/>
      <dgm:t>
        <a:bodyPr/>
        <a:lstStyle/>
        <a:p>
          <a:endParaRPr lang="hu-HU"/>
        </a:p>
      </dgm:t>
    </dgm:pt>
    <dgm:pt modelId="{888C9576-69C8-2741-8411-CE637F6D7090}" type="sibTrans" cxnId="{1A5CCC0B-2E3C-044E-A995-3AB19CE93027}">
      <dgm:prSet/>
      <dgm:spPr/>
      <dgm:t>
        <a:bodyPr/>
        <a:lstStyle/>
        <a:p>
          <a:endParaRPr lang="hu-HU"/>
        </a:p>
      </dgm:t>
    </dgm:pt>
    <dgm:pt modelId="{F4CFAC82-5244-8A44-B42C-1D46ECCA6C55}">
      <dgm:prSet/>
      <dgm:spPr>
        <a:solidFill>
          <a:srgbClr val="042751"/>
        </a:solidFill>
      </dgm:spPr>
      <dgm:t>
        <a:bodyPr/>
        <a:lstStyle/>
        <a:p>
          <a:r>
            <a:rPr lang="hu-HU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Donec</a:t>
          </a:r>
          <a:r>
            <a:rPr lang="hu-HU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at</a:t>
          </a:r>
          <a:r>
            <a:rPr lang="hu-HU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efficitur</a:t>
          </a:r>
          <a:r>
            <a:rPr lang="hu-HU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tortor.</a:t>
          </a:r>
        </a:p>
      </dgm:t>
    </dgm:pt>
    <dgm:pt modelId="{6B677A34-E67A-D14F-9273-DE9A163ACC33}" type="parTrans" cxnId="{F9FE9027-EB1E-DF43-A13A-5FAAB3C3DAF4}">
      <dgm:prSet/>
      <dgm:spPr/>
      <dgm:t>
        <a:bodyPr/>
        <a:lstStyle/>
        <a:p>
          <a:endParaRPr lang="hu-HU"/>
        </a:p>
      </dgm:t>
    </dgm:pt>
    <dgm:pt modelId="{4CAEFD0E-C021-1F4E-BEBE-27B7E7B2F24F}" type="sibTrans" cxnId="{F9FE9027-EB1E-DF43-A13A-5FAAB3C3DAF4}">
      <dgm:prSet/>
      <dgm:spPr/>
      <dgm:t>
        <a:bodyPr/>
        <a:lstStyle/>
        <a:p>
          <a:endParaRPr lang="hu-HU"/>
        </a:p>
      </dgm:t>
    </dgm:pt>
    <dgm:pt modelId="{3E50157A-5ED0-0144-BC2A-78A121B26226}">
      <dgm:prSet/>
      <dgm:spPr>
        <a:solidFill>
          <a:srgbClr val="042751"/>
        </a:solidFill>
      </dgm:spPr>
      <dgm:t>
        <a:bodyPr/>
        <a:lstStyle/>
        <a:p>
          <a:r>
            <a:rPr lang="hu-HU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Mauris</a:t>
          </a:r>
          <a:r>
            <a:rPr lang="hu-HU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eu</a:t>
          </a:r>
          <a:r>
            <a:rPr lang="hu-HU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diam</a:t>
          </a:r>
          <a:r>
            <a:rPr lang="hu-HU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eget elit </a:t>
          </a:r>
          <a:r>
            <a:rPr lang="hu-HU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rhoncus</a:t>
          </a:r>
          <a:r>
            <a:rPr lang="hu-HU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.</a:t>
          </a:r>
        </a:p>
      </dgm:t>
    </dgm:pt>
    <dgm:pt modelId="{1E89A1AD-5272-5C49-8864-FD4A65B75B17}" type="parTrans" cxnId="{4B43EAA6-22AB-5E4D-A69B-4C4C17DB9ECE}">
      <dgm:prSet/>
      <dgm:spPr/>
      <dgm:t>
        <a:bodyPr/>
        <a:lstStyle/>
        <a:p>
          <a:endParaRPr lang="hu-HU"/>
        </a:p>
      </dgm:t>
    </dgm:pt>
    <dgm:pt modelId="{B4F494BA-3E6A-1F45-9318-95CDDF85107A}" type="sibTrans" cxnId="{4B43EAA6-22AB-5E4D-A69B-4C4C17DB9ECE}">
      <dgm:prSet/>
      <dgm:spPr/>
      <dgm:t>
        <a:bodyPr/>
        <a:lstStyle/>
        <a:p>
          <a:endParaRPr lang="hu-HU"/>
        </a:p>
      </dgm:t>
    </dgm:pt>
    <dgm:pt modelId="{B70BB9A9-BF3B-274E-BEEC-6312DF5C9C98}">
      <dgm:prSet/>
      <dgm:spPr>
        <a:solidFill>
          <a:srgbClr val="042751"/>
        </a:solidFill>
      </dgm:spPr>
      <dgm:t>
        <a:bodyPr/>
        <a:lstStyle/>
        <a:p>
          <a:r>
            <a:rPr lang="hu-HU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Mauris</a:t>
          </a:r>
          <a:r>
            <a:rPr lang="hu-HU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id</a:t>
          </a:r>
          <a:r>
            <a:rPr lang="hu-HU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mollis</a:t>
          </a:r>
          <a:r>
            <a:rPr lang="hu-HU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nisi</a:t>
          </a:r>
          <a:r>
            <a:rPr lang="hu-HU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. </a:t>
          </a:r>
        </a:p>
      </dgm:t>
    </dgm:pt>
    <dgm:pt modelId="{1E8F085E-1C7E-E94B-B1C2-97980AB75671}" type="parTrans" cxnId="{BF5B58BA-4101-9B4D-A7BC-C2D73879242E}">
      <dgm:prSet/>
      <dgm:spPr/>
      <dgm:t>
        <a:bodyPr/>
        <a:lstStyle/>
        <a:p>
          <a:endParaRPr lang="hu-HU"/>
        </a:p>
      </dgm:t>
    </dgm:pt>
    <dgm:pt modelId="{43619D4F-101B-A444-B828-3BF8911C7FD3}" type="sibTrans" cxnId="{BF5B58BA-4101-9B4D-A7BC-C2D73879242E}">
      <dgm:prSet/>
      <dgm:spPr/>
      <dgm:t>
        <a:bodyPr/>
        <a:lstStyle/>
        <a:p>
          <a:endParaRPr lang="hu-HU"/>
        </a:p>
      </dgm:t>
    </dgm:pt>
    <dgm:pt modelId="{1D449DBE-F6B3-6448-8643-C9321F6B0B0B}" type="pres">
      <dgm:prSet presAssocID="{1A520D3D-8732-1647-A220-A662A478340C}" presName="cycle" presStyleCnt="0">
        <dgm:presLayoutVars>
          <dgm:dir/>
          <dgm:resizeHandles val="exact"/>
        </dgm:presLayoutVars>
      </dgm:prSet>
      <dgm:spPr/>
    </dgm:pt>
    <dgm:pt modelId="{BDCDE5AF-3D29-F442-95ED-4C57D33AB159}" type="pres">
      <dgm:prSet presAssocID="{7284A089-93E9-0646-814B-FA2E1D520B57}" presName="node" presStyleLbl="node1" presStyleIdx="0" presStyleCnt="5">
        <dgm:presLayoutVars>
          <dgm:bulletEnabled val="1"/>
        </dgm:presLayoutVars>
      </dgm:prSet>
      <dgm:spPr/>
    </dgm:pt>
    <dgm:pt modelId="{D2ECAF21-2343-714E-89AF-50DAD141D626}" type="pres">
      <dgm:prSet presAssocID="{7284A089-93E9-0646-814B-FA2E1D520B57}" presName="spNode" presStyleCnt="0"/>
      <dgm:spPr/>
    </dgm:pt>
    <dgm:pt modelId="{F6BF8697-3E1F-F44C-B754-499FBFFF57DE}" type="pres">
      <dgm:prSet presAssocID="{E639E850-FC64-324D-A516-5B3FD3BF3C98}" presName="sibTrans" presStyleLbl="sibTrans1D1" presStyleIdx="0" presStyleCnt="5"/>
      <dgm:spPr/>
    </dgm:pt>
    <dgm:pt modelId="{E4E51FA5-7179-5E44-AF0F-BB6AFC651D51}" type="pres">
      <dgm:prSet presAssocID="{C476F335-261F-A14A-9F14-594E49EBA29C}" presName="node" presStyleLbl="node1" presStyleIdx="1" presStyleCnt="5">
        <dgm:presLayoutVars>
          <dgm:bulletEnabled val="1"/>
        </dgm:presLayoutVars>
      </dgm:prSet>
      <dgm:spPr/>
    </dgm:pt>
    <dgm:pt modelId="{542D0B70-88DC-A84B-A0D1-428DF0445C1D}" type="pres">
      <dgm:prSet presAssocID="{C476F335-261F-A14A-9F14-594E49EBA29C}" presName="spNode" presStyleCnt="0"/>
      <dgm:spPr/>
    </dgm:pt>
    <dgm:pt modelId="{375B7A10-8489-BC47-B5FB-B5AAA2810A24}" type="pres">
      <dgm:prSet presAssocID="{888C9576-69C8-2741-8411-CE637F6D7090}" presName="sibTrans" presStyleLbl="sibTrans1D1" presStyleIdx="1" presStyleCnt="5"/>
      <dgm:spPr/>
    </dgm:pt>
    <dgm:pt modelId="{80113B79-287E-CB4E-8F86-EDC40E852EE8}" type="pres">
      <dgm:prSet presAssocID="{F4CFAC82-5244-8A44-B42C-1D46ECCA6C55}" presName="node" presStyleLbl="node1" presStyleIdx="2" presStyleCnt="5">
        <dgm:presLayoutVars>
          <dgm:bulletEnabled val="1"/>
        </dgm:presLayoutVars>
      </dgm:prSet>
      <dgm:spPr/>
    </dgm:pt>
    <dgm:pt modelId="{FDB9F76E-3F1F-464E-8A49-1FCABC465172}" type="pres">
      <dgm:prSet presAssocID="{F4CFAC82-5244-8A44-B42C-1D46ECCA6C55}" presName="spNode" presStyleCnt="0"/>
      <dgm:spPr/>
    </dgm:pt>
    <dgm:pt modelId="{484F5FFA-100F-6A48-BE29-370308BF3DAC}" type="pres">
      <dgm:prSet presAssocID="{4CAEFD0E-C021-1F4E-BEBE-27B7E7B2F24F}" presName="sibTrans" presStyleLbl="sibTrans1D1" presStyleIdx="2" presStyleCnt="5"/>
      <dgm:spPr/>
    </dgm:pt>
    <dgm:pt modelId="{13465C00-FE77-6844-BB8B-D43AA4EC2CC9}" type="pres">
      <dgm:prSet presAssocID="{3E50157A-5ED0-0144-BC2A-78A121B26226}" presName="node" presStyleLbl="node1" presStyleIdx="3" presStyleCnt="5">
        <dgm:presLayoutVars>
          <dgm:bulletEnabled val="1"/>
        </dgm:presLayoutVars>
      </dgm:prSet>
      <dgm:spPr/>
    </dgm:pt>
    <dgm:pt modelId="{97F55FF8-99EB-0944-8DDA-D2A4574B24D2}" type="pres">
      <dgm:prSet presAssocID="{3E50157A-5ED0-0144-BC2A-78A121B26226}" presName="spNode" presStyleCnt="0"/>
      <dgm:spPr/>
    </dgm:pt>
    <dgm:pt modelId="{1FCCE8B0-4DF9-E94E-8553-2A5E65A7DC58}" type="pres">
      <dgm:prSet presAssocID="{B4F494BA-3E6A-1F45-9318-95CDDF85107A}" presName="sibTrans" presStyleLbl="sibTrans1D1" presStyleIdx="3" presStyleCnt="5"/>
      <dgm:spPr/>
    </dgm:pt>
    <dgm:pt modelId="{D3D04F3E-E9A7-4847-A548-1C3FF95E48E3}" type="pres">
      <dgm:prSet presAssocID="{B70BB9A9-BF3B-274E-BEEC-6312DF5C9C98}" presName="node" presStyleLbl="node1" presStyleIdx="4" presStyleCnt="5">
        <dgm:presLayoutVars>
          <dgm:bulletEnabled val="1"/>
        </dgm:presLayoutVars>
      </dgm:prSet>
      <dgm:spPr/>
    </dgm:pt>
    <dgm:pt modelId="{B16D7F31-7C9D-3349-ABCE-09D2F5DBBD99}" type="pres">
      <dgm:prSet presAssocID="{B70BB9A9-BF3B-274E-BEEC-6312DF5C9C98}" presName="spNode" presStyleCnt="0"/>
      <dgm:spPr/>
    </dgm:pt>
    <dgm:pt modelId="{07DEE471-6B8E-634C-B977-7E2455747209}" type="pres">
      <dgm:prSet presAssocID="{43619D4F-101B-A444-B828-3BF8911C7FD3}" presName="sibTrans" presStyleLbl="sibTrans1D1" presStyleIdx="4" presStyleCnt="5"/>
      <dgm:spPr/>
    </dgm:pt>
  </dgm:ptLst>
  <dgm:cxnLst>
    <dgm:cxn modelId="{1A5CCC0B-2E3C-044E-A995-3AB19CE93027}" srcId="{1A520D3D-8732-1647-A220-A662A478340C}" destId="{C476F335-261F-A14A-9F14-594E49EBA29C}" srcOrd="1" destOrd="0" parTransId="{ABE89ADE-8EAF-E34A-8F0A-718A833086E4}" sibTransId="{888C9576-69C8-2741-8411-CE637F6D7090}"/>
    <dgm:cxn modelId="{2D94DF10-D333-DA47-B123-C821CD9E3193}" type="presOf" srcId="{B70BB9A9-BF3B-274E-BEEC-6312DF5C9C98}" destId="{D3D04F3E-E9A7-4847-A548-1C3FF95E48E3}" srcOrd="0" destOrd="0" presId="urn:microsoft.com/office/officeart/2005/8/layout/cycle5"/>
    <dgm:cxn modelId="{FEE7871D-47D4-4D43-942E-8550CC5026A2}" type="presOf" srcId="{43619D4F-101B-A444-B828-3BF8911C7FD3}" destId="{07DEE471-6B8E-634C-B977-7E2455747209}" srcOrd="0" destOrd="0" presId="urn:microsoft.com/office/officeart/2005/8/layout/cycle5"/>
    <dgm:cxn modelId="{F9FE9027-EB1E-DF43-A13A-5FAAB3C3DAF4}" srcId="{1A520D3D-8732-1647-A220-A662A478340C}" destId="{F4CFAC82-5244-8A44-B42C-1D46ECCA6C55}" srcOrd="2" destOrd="0" parTransId="{6B677A34-E67A-D14F-9273-DE9A163ACC33}" sibTransId="{4CAEFD0E-C021-1F4E-BEBE-27B7E7B2F24F}"/>
    <dgm:cxn modelId="{68384B4A-659B-8D4B-92A5-3D1DC24763EE}" type="presOf" srcId="{888C9576-69C8-2741-8411-CE637F6D7090}" destId="{375B7A10-8489-BC47-B5FB-B5AAA2810A24}" srcOrd="0" destOrd="0" presId="urn:microsoft.com/office/officeart/2005/8/layout/cycle5"/>
    <dgm:cxn modelId="{2B4F7A6C-48E8-9340-861D-07950D229AA9}" type="presOf" srcId="{1A520D3D-8732-1647-A220-A662A478340C}" destId="{1D449DBE-F6B3-6448-8643-C9321F6B0B0B}" srcOrd="0" destOrd="0" presId="urn:microsoft.com/office/officeart/2005/8/layout/cycle5"/>
    <dgm:cxn modelId="{D3C9BA4D-80D6-7F40-B723-8246E75562FB}" srcId="{1A520D3D-8732-1647-A220-A662A478340C}" destId="{7284A089-93E9-0646-814B-FA2E1D520B57}" srcOrd="0" destOrd="0" parTransId="{486D9861-6DE1-C34A-90C5-A7F32808DCA6}" sibTransId="{E639E850-FC64-324D-A516-5B3FD3BF3C98}"/>
    <dgm:cxn modelId="{9776104E-AAC8-2B45-B223-1460BFFDF1A9}" type="presOf" srcId="{C476F335-261F-A14A-9F14-594E49EBA29C}" destId="{E4E51FA5-7179-5E44-AF0F-BB6AFC651D51}" srcOrd="0" destOrd="0" presId="urn:microsoft.com/office/officeart/2005/8/layout/cycle5"/>
    <dgm:cxn modelId="{721D7256-4D39-F84F-A6F0-11E65BFFBB60}" type="presOf" srcId="{3E50157A-5ED0-0144-BC2A-78A121B26226}" destId="{13465C00-FE77-6844-BB8B-D43AA4EC2CC9}" srcOrd="0" destOrd="0" presId="urn:microsoft.com/office/officeart/2005/8/layout/cycle5"/>
    <dgm:cxn modelId="{F546FC59-5118-3D46-8968-2594D47CCB99}" type="presOf" srcId="{7284A089-93E9-0646-814B-FA2E1D520B57}" destId="{BDCDE5AF-3D29-F442-95ED-4C57D33AB159}" srcOrd="0" destOrd="0" presId="urn:microsoft.com/office/officeart/2005/8/layout/cycle5"/>
    <dgm:cxn modelId="{4B43EAA6-22AB-5E4D-A69B-4C4C17DB9ECE}" srcId="{1A520D3D-8732-1647-A220-A662A478340C}" destId="{3E50157A-5ED0-0144-BC2A-78A121B26226}" srcOrd="3" destOrd="0" parTransId="{1E89A1AD-5272-5C49-8864-FD4A65B75B17}" sibTransId="{B4F494BA-3E6A-1F45-9318-95CDDF85107A}"/>
    <dgm:cxn modelId="{569C12B4-E76A-D54B-BD60-0D887A3CBF2E}" type="presOf" srcId="{B4F494BA-3E6A-1F45-9318-95CDDF85107A}" destId="{1FCCE8B0-4DF9-E94E-8553-2A5E65A7DC58}" srcOrd="0" destOrd="0" presId="urn:microsoft.com/office/officeart/2005/8/layout/cycle5"/>
    <dgm:cxn modelId="{525F2CB6-5369-AC44-8A16-DCB837DC082B}" type="presOf" srcId="{E639E850-FC64-324D-A516-5B3FD3BF3C98}" destId="{F6BF8697-3E1F-F44C-B754-499FBFFF57DE}" srcOrd="0" destOrd="0" presId="urn:microsoft.com/office/officeart/2005/8/layout/cycle5"/>
    <dgm:cxn modelId="{BF5B58BA-4101-9B4D-A7BC-C2D73879242E}" srcId="{1A520D3D-8732-1647-A220-A662A478340C}" destId="{B70BB9A9-BF3B-274E-BEEC-6312DF5C9C98}" srcOrd="4" destOrd="0" parTransId="{1E8F085E-1C7E-E94B-B1C2-97980AB75671}" sibTransId="{43619D4F-101B-A444-B828-3BF8911C7FD3}"/>
    <dgm:cxn modelId="{32A1A9BE-6484-1646-892D-3B40231F79F0}" type="presOf" srcId="{F4CFAC82-5244-8A44-B42C-1D46ECCA6C55}" destId="{80113B79-287E-CB4E-8F86-EDC40E852EE8}" srcOrd="0" destOrd="0" presId="urn:microsoft.com/office/officeart/2005/8/layout/cycle5"/>
    <dgm:cxn modelId="{EF1426D1-F142-504A-BA12-383DC3B1DAA5}" type="presOf" srcId="{4CAEFD0E-C021-1F4E-BEBE-27B7E7B2F24F}" destId="{484F5FFA-100F-6A48-BE29-370308BF3DAC}" srcOrd="0" destOrd="0" presId="urn:microsoft.com/office/officeart/2005/8/layout/cycle5"/>
    <dgm:cxn modelId="{F5133653-14CB-4D43-A83F-C9C9C2CB7BEF}" type="presParOf" srcId="{1D449DBE-F6B3-6448-8643-C9321F6B0B0B}" destId="{BDCDE5AF-3D29-F442-95ED-4C57D33AB159}" srcOrd="0" destOrd="0" presId="urn:microsoft.com/office/officeart/2005/8/layout/cycle5"/>
    <dgm:cxn modelId="{7EE57E1D-808F-B246-949A-DE401567BB57}" type="presParOf" srcId="{1D449DBE-F6B3-6448-8643-C9321F6B0B0B}" destId="{D2ECAF21-2343-714E-89AF-50DAD141D626}" srcOrd="1" destOrd="0" presId="urn:microsoft.com/office/officeart/2005/8/layout/cycle5"/>
    <dgm:cxn modelId="{45056E75-8061-0543-92A8-F7B83A45091B}" type="presParOf" srcId="{1D449DBE-F6B3-6448-8643-C9321F6B0B0B}" destId="{F6BF8697-3E1F-F44C-B754-499FBFFF57DE}" srcOrd="2" destOrd="0" presId="urn:microsoft.com/office/officeart/2005/8/layout/cycle5"/>
    <dgm:cxn modelId="{DBC6AD96-67BC-9147-B38C-DA806C61E434}" type="presParOf" srcId="{1D449DBE-F6B3-6448-8643-C9321F6B0B0B}" destId="{E4E51FA5-7179-5E44-AF0F-BB6AFC651D51}" srcOrd="3" destOrd="0" presId="urn:microsoft.com/office/officeart/2005/8/layout/cycle5"/>
    <dgm:cxn modelId="{4B6B2B3A-567F-3640-8E91-ED442F66152E}" type="presParOf" srcId="{1D449DBE-F6B3-6448-8643-C9321F6B0B0B}" destId="{542D0B70-88DC-A84B-A0D1-428DF0445C1D}" srcOrd="4" destOrd="0" presId="urn:microsoft.com/office/officeart/2005/8/layout/cycle5"/>
    <dgm:cxn modelId="{22B37F5C-80F5-D049-99F5-082761C36210}" type="presParOf" srcId="{1D449DBE-F6B3-6448-8643-C9321F6B0B0B}" destId="{375B7A10-8489-BC47-B5FB-B5AAA2810A24}" srcOrd="5" destOrd="0" presId="urn:microsoft.com/office/officeart/2005/8/layout/cycle5"/>
    <dgm:cxn modelId="{39E9B1F7-9CC9-7641-875C-927F109D5728}" type="presParOf" srcId="{1D449DBE-F6B3-6448-8643-C9321F6B0B0B}" destId="{80113B79-287E-CB4E-8F86-EDC40E852EE8}" srcOrd="6" destOrd="0" presId="urn:microsoft.com/office/officeart/2005/8/layout/cycle5"/>
    <dgm:cxn modelId="{5A57A374-D4B5-334E-BD56-CE4E11731C7E}" type="presParOf" srcId="{1D449DBE-F6B3-6448-8643-C9321F6B0B0B}" destId="{FDB9F76E-3F1F-464E-8A49-1FCABC465172}" srcOrd="7" destOrd="0" presId="urn:microsoft.com/office/officeart/2005/8/layout/cycle5"/>
    <dgm:cxn modelId="{F6C47919-8751-BB4B-8C82-5BADA400953D}" type="presParOf" srcId="{1D449DBE-F6B3-6448-8643-C9321F6B0B0B}" destId="{484F5FFA-100F-6A48-BE29-370308BF3DAC}" srcOrd="8" destOrd="0" presId="urn:microsoft.com/office/officeart/2005/8/layout/cycle5"/>
    <dgm:cxn modelId="{AA0F5DD8-87F4-8248-92B3-AC98302D50FA}" type="presParOf" srcId="{1D449DBE-F6B3-6448-8643-C9321F6B0B0B}" destId="{13465C00-FE77-6844-BB8B-D43AA4EC2CC9}" srcOrd="9" destOrd="0" presId="urn:microsoft.com/office/officeart/2005/8/layout/cycle5"/>
    <dgm:cxn modelId="{DE7BBFF4-5AFC-8545-BF6A-BDA7A3C3E20E}" type="presParOf" srcId="{1D449DBE-F6B3-6448-8643-C9321F6B0B0B}" destId="{97F55FF8-99EB-0944-8DDA-D2A4574B24D2}" srcOrd="10" destOrd="0" presId="urn:microsoft.com/office/officeart/2005/8/layout/cycle5"/>
    <dgm:cxn modelId="{71CABCCD-DAE3-DF4F-98AF-1E7112FED5E3}" type="presParOf" srcId="{1D449DBE-F6B3-6448-8643-C9321F6B0B0B}" destId="{1FCCE8B0-4DF9-E94E-8553-2A5E65A7DC58}" srcOrd="11" destOrd="0" presId="urn:microsoft.com/office/officeart/2005/8/layout/cycle5"/>
    <dgm:cxn modelId="{6D83D1C7-9F6F-8C49-B016-E481F36FC63A}" type="presParOf" srcId="{1D449DBE-F6B3-6448-8643-C9321F6B0B0B}" destId="{D3D04F3E-E9A7-4847-A548-1C3FF95E48E3}" srcOrd="12" destOrd="0" presId="urn:microsoft.com/office/officeart/2005/8/layout/cycle5"/>
    <dgm:cxn modelId="{68CF432E-EE46-4745-AC49-D9AF172CC4B6}" type="presParOf" srcId="{1D449DBE-F6B3-6448-8643-C9321F6B0B0B}" destId="{B16D7F31-7C9D-3349-ABCE-09D2F5DBBD99}" srcOrd="13" destOrd="0" presId="urn:microsoft.com/office/officeart/2005/8/layout/cycle5"/>
    <dgm:cxn modelId="{9FEDFBA8-DB4D-914B-A6C1-6701AB1CE94C}" type="presParOf" srcId="{1D449DBE-F6B3-6448-8643-C9321F6B0B0B}" destId="{07DEE471-6B8E-634C-B977-7E2455747209}" srcOrd="14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9F910B3F-EA11-F74B-BBDD-6E859775139B}" type="doc">
      <dgm:prSet loTypeId="urn:microsoft.com/office/officeart/2005/8/layout/balance1" loCatId="" qsTypeId="urn:microsoft.com/office/officeart/2005/8/quickstyle/simple1#7" qsCatId="simple" csTypeId="urn:microsoft.com/office/officeart/2005/8/colors/accent1_2#7" csCatId="accent1" phldr="1"/>
      <dgm:spPr/>
      <dgm:t>
        <a:bodyPr/>
        <a:lstStyle/>
        <a:p>
          <a:endParaRPr lang="hu-HU"/>
        </a:p>
      </dgm:t>
    </dgm:pt>
    <dgm:pt modelId="{1A36DAB1-3D52-DE41-8CE6-A0B660AABB71}">
      <dgm:prSet phldrT="[Szöveg]"/>
      <dgm:spPr/>
      <dgm:t>
        <a:bodyPr/>
        <a:lstStyle/>
        <a:p>
          <a:r>
            <a:rPr lang="hu-HU" dirty="0"/>
            <a:t>Pro </a:t>
          </a:r>
        </a:p>
      </dgm:t>
    </dgm:pt>
    <dgm:pt modelId="{6099720F-CFC6-F345-A964-596449AF5505}" type="parTrans" cxnId="{1FC6011F-066F-3840-AD8A-900B46F0A848}">
      <dgm:prSet/>
      <dgm:spPr/>
      <dgm:t>
        <a:bodyPr/>
        <a:lstStyle/>
        <a:p>
          <a:endParaRPr lang="hu-HU"/>
        </a:p>
      </dgm:t>
    </dgm:pt>
    <dgm:pt modelId="{E468ABF0-17C0-694F-942C-E1E0E9090164}" type="sibTrans" cxnId="{1FC6011F-066F-3840-AD8A-900B46F0A848}">
      <dgm:prSet/>
      <dgm:spPr/>
      <dgm:t>
        <a:bodyPr/>
        <a:lstStyle/>
        <a:p>
          <a:endParaRPr lang="hu-HU"/>
        </a:p>
      </dgm:t>
    </dgm:pt>
    <dgm:pt modelId="{A0F6C357-B20F-3C4A-9603-C989748C474D}">
      <dgm:prSet phldrT="[Szöveg]"/>
      <dgm:spPr>
        <a:solidFill>
          <a:srgbClr val="042751"/>
        </a:solidFill>
      </dgm:spPr>
      <dgm:t>
        <a:bodyPr/>
        <a:lstStyle/>
        <a:p>
          <a:r>
            <a:rPr lang="hu-HU" dirty="0"/>
            <a:t>Érv 2</a:t>
          </a:r>
        </a:p>
      </dgm:t>
    </dgm:pt>
    <dgm:pt modelId="{60BCAA3F-E87C-F84C-8D27-2F944C9F0509}" type="parTrans" cxnId="{6CFE1C7A-BC67-1942-92A7-69AC8D53362A}">
      <dgm:prSet/>
      <dgm:spPr/>
      <dgm:t>
        <a:bodyPr/>
        <a:lstStyle/>
        <a:p>
          <a:endParaRPr lang="hu-HU"/>
        </a:p>
      </dgm:t>
    </dgm:pt>
    <dgm:pt modelId="{5894CA0B-3CCE-1E4C-8C5A-CB95E30F8487}" type="sibTrans" cxnId="{6CFE1C7A-BC67-1942-92A7-69AC8D53362A}">
      <dgm:prSet/>
      <dgm:spPr/>
      <dgm:t>
        <a:bodyPr/>
        <a:lstStyle/>
        <a:p>
          <a:endParaRPr lang="hu-HU"/>
        </a:p>
      </dgm:t>
    </dgm:pt>
    <dgm:pt modelId="{F978D33E-3B39-E841-9825-956CBD6956DB}">
      <dgm:prSet phldrT="[Szöveg]"/>
      <dgm:spPr>
        <a:solidFill>
          <a:srgbClr val="042751"/>
        </a:solidFill>
      </dgm:spPr>
      <dgm:t>
        <a:bodyPr/>
        <a:lstStyle/>
        <a:p>
          <a:r>
            <a:rPr lang="hu-HU" dirty="0"/>
            <a:t>Érv 1</a:t>
          </a:r>
        </a:p>
      </dgm:t>
    </dgm:pt>
    <dgm:pt modelId="{EDDFD780-0F2E-D148-A81E-BD68D26011CB}" type="parTrans" cxnId="{054A9BF0-2D43-FA4B-A732-725E204DC3BE}">
      <dgm:prSet/>
      <dgm:spPr/>
      <dgm:t>
        <a:bodyPr/>
        <a:lstStyle/>
        <a:p>
          <a:endParaRPr lang="hu-HU"/>
        </a:p>
      </dgm:t>
    </dgm:pt>
    <dgm:pt modelId="{EFABA600-354F-EA4A-84DB-95E9FA2CAA07}" type="sibTrans" cxnId="{054A9BF0-2D43-FA4B-A732-725E204DC3BE}">
      <dgm:prSet/>
      <dgm:spPr/>
      <dgm:t>
        <a:bodyPr/>
        <a:lstStyle/>
        <a:p>
          <a:endParaRPr lang="hu-HU"/>
        </a:p>
      </dgm:t>
    </dgm:pt>
    <dgm:pt modelId="{1216D574-B825-5B49-AAFF-5068EAB4FDA8}">
      <dgm:prSet phldrT="[Szöveg]"/>
      <dgm:spPr/>
      <dgm:t>
        <a:bodyPr/>
        <a:lstStyle/>
        <a:p>
          <a:r>
            <a:rPr lang="hu-HU" dirty="0"/>
            <a:t>Kontra </a:t>
          </a:r>
        </a:p>
      </dgm:t>
    </dgm:pt>
    <dgm:pt modelId="{DD66EC01-227C-CA48-9BD7-C334D679B079}" type="parTrans" cxnId="{CB10BD77-8D14-7D4A-BEDD-ACEBB3DE5D10}">
      <dgm:prSet/>
      <dgm:spPr/>
      <dgm:t>
        <a:bodyPr/>
        <a:lstStyle/>
        <a:p>
          <a:endParaRPr lang="hu-HU"/>
        </a:p>
      </dgm:t>
    </dgm:pt>
    <dgm:pt modelId="{4C51DBF1-7E54-2749-8071-4C73FEB32A91}" type="sibTrans" cxnId="{CB10BD77-8D14-7D4A-BEDD-ACEBB3DE5D10}">
      <dgm:prSet/>
      <dgm:spPr/>
      <dgm:t>
        <a:bodyPr/>
        <a:lstStyle/>
        <a:p>
          <a:endParaRPr lang="hu-HU"/>
        </a:p>
      </dgm:t>
    </dgm:pt>
    <dgm:pt modelId="{571E06BB-7A32-4B4D-BB39-2F9B2A030B00}">
      <dgm:prSet phldrT="[Szöveg]"/>
      <dgm:spPr>
        <a:solidFill>
          <a:srgbClr val="042751"/>
        </a:solidFill>
      </dgm:spPr>
      <dgm:t>
        <a:bodyPr/>
        <a:lstStyle/>
        <a:p>
          <a:r>
            <a:rPr lang="hu-HU" dirty="0"/>
            <a:t>Ellenérv 3</a:t>
          </a:r>
        </a:p>
      </dgm:t>
    </dgm:pt>
    <dgm:pt modelId="{6843B5D0-1833-CA42-97B0-60A71EA0A589}" type="parTrans" cxnId="{8A3B5454-80F5-0145-8A3D-22DEBCC095D7}">
      <dgm:prSet/>
      <dgm:spPr/>
      <dgm:t>
        <a:bodyPr/>
        <a:lstStyle/>
        <a:p>
          <a:endParaRPr lang="hu-HU"/>
        </a:p>
      </dgm:t>
    </dgm:pt>
    <dgm:pt modelId="{87F80596-F61B-BE41-909A-7CDC528C7A57}" type="sibTrans" cxnId="{8A3B5454-80F5-0145-8A3D-22DEBCC095D7}">
      <dgm:prSet/>
      <dgm:spPr/>
      <dgm:t>
        <a:bodyPr/>
        <a:lstStyle/>
        <a:p>
          <a:endParaRPr lang="hu-HU"/>
        </a:p>
      </dgm:t>
    </dgm:pt>
    <dgm:pt modelId="{DB05AFE2-F217-7645-B934-2CBDE55AD1B0}">
      <dgm:prSet phldrT="[Szöveg]"/>
      <dgm:spPr>
        <a:solidFill>
          <a:srgbClr val="042751"/>
        </a:solidFill>
      </dgm:spPr>
      <dgm:t>
        <a:bodyPr/>
        <a:lstStyle/>
        <a:p>
          <a:r>
            <a:rPr lang="hu-HU" dirty="0"/>
            <a:t>Ellenérv 2</a:t>
          </a:r>
        </a:p>
      </dgm:t>
    </dgm:pt>
    <dgm:pt modelId="{715444B0-A242-DE47-9B6C-5704283BBFAE}" type="parTrans" cxnId="{6F5075AB-79D8-3F46-8C8E-CD911A237581}">
      <dgm:prSet/>
      <dgm:spPr/>
      <dgm:t>
        <a:bodyPr/>
        <a:lstStyle/>
        <a:p>
          <a:endParaRPr lang="hu-HU"/>
        </a:p>
      </dgm:t>
    </dgm:pt>
    <dgm:pt modelId="{FE7B4A80-56FE-5C46-BE6C-8E2EA65FA48F}" type="sibTrans" cxnId="{6F5075AB-79D8-3F46-8C8E-CD911A237581}">
      <dgm:prSet/>
      <dgm:spPr/>
      <dgm:t>
        <a:bodyPr/>
        <a:lstStyle/>
        <a:p>
          <a:endParaRPr lang="hu-HU"/>
        </a:p>
      </dgm:t>
    </dgm:pt>
    <dgm:pt modelId="{DEC63DC1-6A54-2646-8586-82B7E3E9F7E4}">
      <dgm:prSet phldrT="[Szöveg]"/>
      <dgm:spPr>
        <a:solidFill>
          <a:srgbClr val="042751"/>
        </a:solidFill>
      </dgm:spPr>
      <dgm:t>
        <a:bodyPr/>
        <a:lstStyle/>
        <a:p>
          <a:r>
            <a:rPr lang="hu-HU" dirty="0"/>
            <a:t>Ellenérv 1</a:t>
          </a:r>
        </a:p>
      </dgm:t>
    </dgm:pt>
    <dgm:pt modelId="{55C95FAF-18E9-A749-B0C1-81F733E68DF4}" type="parTrans" cxnId="{69FBC5BD-4FBC-6547-9D24-FF356F27BDB9}">
      <dgm:prSet/>
      <dgm:spPr/>
      <dgm:t>
        <a:bodyPr/>
        <a:lstStyle/>
        <a:p>
          <a:endParaRPr lang="hu-HU"/>
        </a:p>
      </dgm:t>
    </dgm:pt>
    <dgm:pt modelId="{F9D684C2-5102-4345-B6AF-662095122190}" type="sibTrans" cxnId="{69FBC5BD-4FBC-6547-9D24-FF356F27BDB9}">
      <dgm:prSet/>
      <dgm:spPr/>
      <dgm:t>
        <a:bodyPr/>
        <a:lstStyle/>
        <a:p>
          <a:endParaRPr lang="hu-HU"/>
        </a:p>
      </dgm:t>
    </dgm:pt>
    <dgm:pt modelId="{646E46DE-7E90-7C44-BFA7-2831E6CED81D}" type="pres">
      <dgm:prSet presAssocID="{9F910B3F-EA11-F74B-BBDD-6E859775139B}" presName="outerComposite" presStyleCnt="0">
        <dgm:presLayoutVars>
          <dgm:chMax val="2"/>
          <dgm:animLvl val="lvl"/>
          <dgm:resizeHandles val="exact"/>
        </dgm:presLayoutVars>
      </dgm:prSet>
      <dgm:spPr/>
    </dgm:pt>
    <dgm:pt modelId="{0955D168-E90F-2840-9C24-1DCAFAE4D34E}" type="pres">
      <dgm:prSet presAssocID="{9F910B3F-EA11-F74B-BBDD-6E859775139B}" presName="dummyMaxCanvas" presStyleCnt="0"/>
      <dgm:spPr/>
    </dgm:pt>
    <dgm:pt modelId="{D64F349B-E2D2-7141-B197-FE43EEC63FC7}" type="pres">
      <dgm:prSet presAssocID="{9F910B3F-EA11-F74B-BBDD-6E859775139B}" presName="parentComposite" presStyleCnt="0"/>
      <dgm:spPr/>
    </dgm:pt>
    <dgm:pt modelId="{FA1CF8F4-2068-9545-BD48-1452E2FA17D0}" type="pres">
      <dgm:prSet presAssocID="{9F910B3F-EA11-F74B-BBDD-6E859775139B}" presName="parent1" presStyleLbl="alignAccFollowNode1" presStyleIdx="0" presStyleCnt="4">
        <dgm:presLayoutVars>
          <dgm:chMax val="4"/>
        </dgm:presLayoutVars>
      </dgm:prSet>
      <dgm:spPr/>
    </dgm:pt>
    <dgm:pt modelId="{1B9CCB15-F761-A941-820B-573528F7AFEE}" type="pres">
      <dgm:prSet presAssocID="{9F910B3F-EA11-F74B-BBDD-6E859775139B}" presName="parent2" presStyleLbl="alignAccFollowNode1" presStyleIdx="1" presStyleCnt="4">
        <dgm:presLayoutVars>
          <dgm:chMax val="4"/>
        </dgm:presLayoutVars>
      </dgm:prSet>
      <dgm:spPr/>
    </dgm:pt>
    <dgm:pt modelId="{FD819156-ED65-9946-BF69-F20A2F6EFAF3}" type="pres">
      <dgm:prSet presAssocID="{9F910B3F-EA11-F74B-BBDD-6E859775139B}" presName="childrenComposite" presStyleCnt="0"/>
      <dgm:spPr/>
    </dgm:pt>
    <dgm:pt modelId="{0CAC58C0-CDC2-244A-AAD5-FB2B88736C4A}" type="pres">
      <dgm:prSet presAssocID="{9F910B3F-EA11-F74B-BBDD-6E859775139B}" presName="dummyMaxCanvas_ChildArea" presStyleCnt="0"/>
      <dgm:spPr/>
    </dgm:pt>
    <dgm:pt modelId="{97E2D4A7-25BA-2346-9094-0C1C6EE02909}" type="pres">
      <dgm:prSet presAssocID="{9F910B3F-EA11-F74B-BBDD-6E859775139B}" presName="fulcrum" presStyleLbl="alignAccFollowNode1" presStyleIdx="2" presStyleCnt="4"/>
      <dgm:spPr/>
    </dgm:pt>
    <dgm:pt modelId="{662003F0-285F-0748-8D43-9541622B28B3}" type="pres">
      <dgm:prSet presAssocID="{9F910B3F-EA11-F74B-BBDD-6E859775139B}" presName="balance_23" presStyleLbl="alignAccFollowNode1" presStyleIdx="3" presStyleCnt="4">
        <dgm:presLayoutVars>
          <dgm:bulletEnabled val="1"/>
        </dgm:presLayoutVars>
      </dgm:prSet>
      <dgm:spPr/>
    </dgm:pt>
    <dgm:pt modelId="{11B24568-FD53-0C42-AE2D-BEBC97B8B2F8}" type="pres">
      <dgm:prSet presAssocID="{9F910B3F-EA11-F74B-BBDD-6E859775139B}" presName="right_23_1" presStyleLbl="node1" presStyleIdx="0" presStyleCnt="5">
        <dgm:presLayoutVars>
          <dgm:bulletEnabled val="1"/>
        </dgm:presLayoutVars>
      </dgm:prSet>
      <dgm:spPr/>
    </dgm:pt>
    <dgm:pt modelId="{8E58B83B-FA17-A649-97A0-0EF6CA112076}" type="pres">
      <dgm:prSet presAssocID="{9F910B3F-EA11-F74B-BBDD-6E859775139B}" presName="right_23_2" presStyleLbl="node1" presStyleIdx="1" presStyleCnt="5">
        <dgm:presLayoutVars>
          <dgm:bulletEnabled val="1"/>
        </dgm:presLayoutVars>
      </dgm:prSet>
      <dgm:spPr/>
    </dgm:pt>
    <dgm:pt modelId="{4C586E44-C534-C840-8B7A-B267550142F7}" type="pres">
      <dgm:prSet presAssocID="{9F910B3F-EA11-F74B-BBDD-6E859775139B}" presName="right_23_3" presStyleLbl="node1" presStyleIdx="2" presStyleCnt="5">
        <dgm:presLayoutVars>
          <dgm:bulletEnabled val="1"/>
        </dgm:presLayoutVars>
      </dgm:prSet>
      <dgm:spPr/>
    </dgm:pt>
    <dgm:pt modelId="{C02499E6-D3CF-0F4F-A6EB-F7730DA12852}" type="pres">
      <dgm:prSet presAssocID="{9F910B3F-EA11-F74B-BBDD-6E859775139B}" presName="left_23_1" presStyleLbl="node1" presStyleIdx="3" presStyleCnt="5">
        <dgm:presLayoutVars>
          <dgm:bulletEnabled val="1"/>
        </dgm:presLayoutVars>
      </dgm:prSet>
      <dgm:spPr/>
    </dgm:pt>
    <dgm:pt modelId="{5C7203E6-1A61-684A-BDD8-790235083A71}" type="pres">
      <dgm:prSet presAssocID="{9F910B3F-EA11-F74B-BBDD-6E859775139B}" presName="left_23_2" presStyleLbl="node1" presStyleIdx="4" presStyleCnt="5">
        <dgm:presLayoutVars>
          <dgm:bulletEnabled val="1"/>
        </dgm:presLayoutVars>
      </dgm:prSet>
      <dgm:spPr/>
    </dgm:pt>
  </dgm:ptLst>
  <dgm:cxnLst>
    <dgm:cxn modelId="{F900CB02-28C5-834E-A638-96338DA91E26}" type="presOf" srcId="{F978D33E-3B39-E841-9825-956CBD6956DB}" destId="{5C7203E6-1A61-684A-BDD8-790235083A71}" srcOrd="0" destOrd="0" presId="urn:microsoft.com/office/officeart/2005/8/layout/balance1"/>
    <dgm:cxn modelId="{38ABCF0E-47A8-2F4F-BFE5-D30A0CDFE256}" type="presOf" srcId="{DB05AFE2-F217-7645-B934-2CBDE55AD1B0}" destId="{8E58B83B-FA17-A649-97A0-0EF6CA112076}" srcOrd="0" destOrd="0" presId="urn:microsoft.com/office/officeart/2005/8/layout/balance1"/>
    <dgm:cxn modelId="{1FC6011F-066F-3840-AD8A-900B46F0A848}" srcId="{9F910B3F-EA11-F74B-BBDD-6E859775139B}" destId="{1A36DAB1-3D52-DE41-8CE6-A0B660AABB71}" srcOrd="0" destOrd="0" parTransId="{6099720F-CFC6-F345-A964-596449AF5505}" sibTransId="{E468ABF0-17C0-694F-942C-E1E0E9090164}"/>
    <dgm:cxn modelId="{FC103323-7F02-BC49-AEE3-F7AE847D767C}" type="presOf" srcId="{1216D574-B825-5B49-AAFF-5068EAB4FDA8}" destId="{1B9CCB15-F761-A941-820B-573528F7AFEE}" srcOrd="0" destOrd="0" presId="urn:microsoft.com/office/officeart/2005/8/layout/balance1"/>
    <dgm:cxn modelId="{98F0A840-FD11-A440-B604-E10B7CC65151}" type="presOf" srcId="{571E06BB-7A32-4B4D-BB39-2F9B2A030B00}" destId="{11B24568-FD53-0C42-AE2D-BEBC97B8B2F8}" srcOrd="0" destOrd="0" presId="urn:microsoft.com/office/officeart/2005/8/layout/balance1"/>
    <dgm:cxn modelId="{8A3B5454-80F5-0145-8A3D-22DEBCC095D7}" srcId="{1216D574-B825-5B49-AAFF-5068EAB4FDA8}" destId="{571E06BB-7A32-4B4D-BB39-2F9B2A030B00}" srcOrd="0" destOrd="0" parTransId="{6843B5D0-1833-CA42-97B0-60A71EA0A589}" sibTransId="{87F80596-F61B-BE41-909A-7CDC528C7A57}"/>
    <dgm:cxn modelId="{CB10BD77-8D14-7D4A-BEDD-ACEBB3DE5D10}" srcId="{9F910B3F-EA11-F74B-BBDD-6E859775139B}" destId="{1216D574-B825-5B49-AAFF-5068EAB4FDA8}" srcOrd="1" destOrd="0" parTransId="{DD66EC01-227C-CA48-9BD7-C334D679B079}" sibTransId="{4C51DBF1-7E54-2749-8071-4C73FEB32A91}"/>
    <dgm:cxn modelId="{6CFE1C7A-BC67-1942-92A7-69AC8D53362A}" srcId="{1A36DAB1-3D52-DE41-8CE6-A0B660AABB71}" destId="{A0F6C357-B20F-3C4A-9603-C989748C474D}" srcOrd="0" destOrd="0" parTransId="{60BCAA3F-E87C-F84C-8D27-2F944C9F0509}" sibTransId="{5894CA0B-3CCE-1E4C-8C5A-CB95E30F8487}"/>
    <dgm:cxn modelId="{6F5075AB-79D8-3F46-8C8E-CD911A237581}" srcId="{1216D574-B825-5B49-AAFF-5068EAB4FDA8}" destId="{DB05AFE2-F217-7645-B934-2CBDE55AD1B0}" srcOrd="1" destOrd="0" parTransId="{715444B0-A242-DE47-9B6C-5704283BBFAE}" sibTransId="{FE7B4A80-56FE-5C46-BE6C-8E2EA65FA48F}"/>
    <dgm:cxn modelId="{60A1D6B7-DD72-5B4F-89BC-672E733F0851}" type="presOf" srcId="{1A36DAB1-3D52-DE41-8CE6-A0B660AABB71}" destId="{FA1CF8F4-2068-9545-BD48-1452E2FA17D0}" srcOrd="0" destOrd="0" presId="urn:microsoft.com/office/officeart/2005/8/layout/balance1"/>
    <dgm:cxn modelId="{A8E553BD-D5E7-A247-BC51-A5B3A35B1A14}" type="presOf" srcId="{9F910B3F-EA11-F74B-BBDD-6E859775139B}" destId="{646E46DE-7E90-7C44-BFA7-2831E6CED81D}" srcOrd="0" destOrd="0" presId="urn:microsoft.com/office/officeart/2005/8/layout/balance1"/>
    <dgm:cxn modelId="{F7C5BDBD-0A8C-FC4B-A3BF-968E8CB57E82}" type="presOf" srcId="{DEC63DC1-6A54-2646-8586-82B7E3E9F7E4}" destId="{4C586E44-C534-C840-8B7A-B267550142F7}" srcOrd="0" destOrd="0" presId="urn:microsoft.com/office/officeart/2005/8/layout/balance1"/>
    <dgm:cxn modelId="{69FBC5BD-4FBC-6547-9D24-FF356F27BDB9}" srcId="{1216D574-B825-5B49-AAFF-5068EAB4FDA8}" destId="{DEC63DC1-6A54-2646-8586-82B7E3E9F7E4}" srcOrd="2" destOrd="0" parTransId="{55C95FAF-18E9-A749-B0C1-81F733E68DF4}" sibTransId="{F9D684C2-5102-4345-B6AF-662095122190}"/>
    <dgm:cxn modelId="{054A9BF0-2D43-FA4B-A732-725E204DC3BE}" srcId="{1A36DAB1-3D52-DE41-8CE6-A0B660AABB71}" destId="{F978D33E-3B39-E841-9825-956CBD6956DB}" srcOrd="1" destOrd="0" parTransId="{EDDFD780-0F2E-D148-A81E-BD68D26011CB}" sibTransId="{EFABA600-354F-EA4A-84DB-95E9FA2CAA07}"/>
    <dgm:cxn modelId="{03BDC3F3-36EA-9349-B50D-65A14863C668}" type="presOf" srcId="{A0F6C357-B20F-3C4A-9603-C989748C474D}" destId="{C02499E6-D3CF-0F4F-A6EB-F7730DA12852}" srcOrd="0" destOrd="0" presId="urn:microsoft.com/office/officeart/2005/8/layout/balance1"/>
    <dgm:cxn modelId="{A32B3B92-D433-D046-9CFA-18C507A322FF}" type="presParOf" srcId="{646E46DE-7E90-7C44-BFA7-2831E6CED81D}" destId="{0955D168-E90F-2840-9C24-1DCAFAE4D34E}" srcOrd="0" destOrd="0" presId="urn:microsoft.com/office/officeart/2005/8/layout/balance1"/>
    <dgm:cxn modelId="{5D9677A5-B0B8-C243-9A80-402C2865EE68}" type="presParOf" srcId="{646E46DE-7E90-7C44-BFA7-2831E6CED81D}" destId="{D64F349B-E2D2-7141-B197-FE43EEC63FC7}" srcOrd="1" destOrd="0" presId="urn:microsoft.com/office/officeart/2005/8/layout/balance1"/>
    <dgm:cxn modelId="{58ECFBF1-8514-BF43-B860-DAADD26EEBBA}" type="presParOf" srcId="{D64F349B-E2D2-7141-B197-FE43EEC63FC7}" destId="{FA1CF8F4-2068-9545-BD48-1452E2FA17D0}" srcOrd="0" destOrd="0" presId="urn:microsoft.com/office/officeart/2005/8/layout/balance1"/>
    <dgm:cxn modelId="{5A3496F1-CADD-524D-B8F3-DE5E933FA392}" type="presParOf" srcId="{D64F349B-E2D2-7141-B197-FE43EEC63FC7}" destId="{1B9CCB15-F761-A941-820B-573528F7AFEE}" srcOrd="1" destOrd="0" presId="urn:microsoft.com/office/officeart/2005/8/layout/balance1"/>
    <dgm:cxn modelId="{7F67FFBE-0A19-9F48-9077-A9698EB92802}" type="presParOf" srcId="{646E46DE-7E90-7C44-BFA7-2831E6CED81D}" destId="{FD819156-ED65-9946-BF69-F20A2F6EFAF3}" srcOrd="2" destOrd="0" presId="urn:microsoft.com/office/officeart/2005/8/layout/balance1"/>
    <dgm:cxn modelId="{DE91C7A0-9D6B-354F-A3B3-EC2B13FF21E3}" type="presParOf" srcId="{FD819156-ED65-9946-BF69-F20A2F6EFAF3}" destId="{0CAC58C0-CDC2-244A-AAD5-FB2B88736C4A}" srcOrd="0" destOrd="0" presId="urn:microsoft.com/office/officeart/2005/8/layout/balance1"/>
    <dgm:cxn modelId="{EDC152F6-6305-8243-BB28-0A499F14563C}" type="presParOf" srcId="{FD819156-ED65-9946-BF69-F20A2F6EFAF3}" destId="{97E2D4A7-25BA-2346-9094-0C1C6EE02909}" srcOrd="1" destOrd="0" presId="urn:microsoft.com/office/officeart/2005/8/layout/balance1"/>
    <dgm:cxn modelId="{9698D64D-F647-6F4E-87D1-65F9D37E8F4A}" type="presParOf" srcId="{FD819156-ED65-9946-BF69-F20A2F6EFAF3}" destId="{662003F0-285F-0748-8D43-9541622B28B3}" srcOrd="2" destOrd="0" presId="urn:microsoft.com/office/officeart/2005/8/layout/balance1"/>
    <dgm:cxn modelId="{23EEDC2F-97A7-D047-8429-A31C780B4671}" type="presParOf" srcId="{FD819156-ED65-9946-BF69-F20A2F6EFAF3}" destId="{11B24568-FD53-0C42-AE2D-BEBC97B8B2F8}" srcOrd="3" destOrd="0" presId="urn:microsoft.com/office/officeart/2005/8/layout/balance1"/>
    <dgm:cxn modelId="{E0A2CCB2-86D4-C744-813F-7721A13436B8}" type="presParOf" srcId="{FD819156-ED65-9946-BF69-F20A2F6EFAF3}" destId="{8E58B83B-FA17-A649-97A0-0EF6CA112076}" srcOrd="4" destOrd="0" presId="urn:microsoft.com/office/officeart/2005/8/layout/balance1"/>
    <dgm:cxn modelId="{D93E834A-F0FA-2A44-A51D-B3096D3518B8}" type="presParOf" srcId="{FD819156-ED65-9946-BF69-F20A2F6EFAF3}" destId="{4C586E44-C534-C840-8B7A-B267550142F7}" srcOrd="5" destOrd="0" presId="urn:microsoft.com/office/officeart/2005/8/layout/balance1"/>
    <dgm:cxn modelId="{0B7196A7-C1F1-F544-8E73-770F89095E23}" type="presParOf" srcId="{FD819156-ED65-9946-BF69-F20A2F6EFAF3}" destId="{C02499E6-D3CF-0F4F-A6EB-F7730DA12852}" srcOrd="6" destOrd="0" presId="urn:microsoft.com/office/officeart/2005/8/layout/balance1"/>
    <dgm:cxn modelId="{32A5BC53-6D8A-7946-82F1-3957B2FBBA57}" type="presParOf" srcId="{FD819156-ED65-9946-BF69-F20A2F6EFAF3}" destId="{5C7203E6-1A61-684A-BDD8-790235083A71}" srcOrd="7" destOrd="0" presId="urn:microsoft.com/office/officeart/2005/8/layout/balance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516F4E82-0379-C241-9F5E-FA30BDEA2DA4}" type="doc">
      <dgm:prSet loTypeId="urn:microsoft.com/office/officeart/2005/8/layout/pyramid2" loCatId="" qsTypeId="urn:microsoft.com/office/officeart/2005/8/quickstyle/simple1#8" qsCatId="simple" csTypeId="urn:microsoft.com/office/officeart/2005/8/colors/accent1_2#8" csCatId="accent1" phldr="1"/>
      <dgm:spPr/>
    </dgm:pt>
    <dgm:pt modelId="{D3CFD165-D951-1B43-A2DB-60EE62B9632D}">
      <dgm:prSet phldrT="[Szöveg]" phldr="1"/>
      <dgm:spPr/>
      <dgm:t>
        <a:bodyPr/>
        <a:lstStyle/>
        <a:p>
          <a:endParaRPr lang="hu-HU" dirty="0"/>
        </a:p>
      </dgm:t>
    </dgm:pt>
    <dgm:pt modelId="{751348D8-824F-C646-AA90-27BF47BE60C2}" type="parTrans" cxnId="{F461BEA5-B364-AA45-95B1-F08D99E93636}">
      <dgm:prSet/>
      <dgm:spPr/>
      <dgm:t>
        <a:bodyPr/>
        <a:lstStyle/>
        <a:p>
          <a:endParaRPr lang="hu-HU"/>
        </a:p>
      </dgm:t>
    </dgm:pt>
    <dgm:pt modelId="{A037BB7D-3CB2-024E-AD76-763DAEF3B237}" type="sibTrans" cxnId="{F461BEA5-B364-AA45-95B1-F08D99E93636}">
      <dgm:prSet/>
      <dgm:spPr/>
      <dgm:t>
        <a:bodyPr/>
        <a:lstStyle/>
        <a:p>
          <a:endParaRPr lang="hu-HU"/>
        </a:p>
      </dgm:t>
    </dgm:pt>
    <dgm:pt modelId="{239E854D-56BA-BB4C-99F0-836CC92A8503}">
      <dgm:prSet phldrT="[Szöveg]" phldr="1"/>
      <dgm:spPr/>
      <dgm:t>
        <a:bodyPr/>
        <a:lstStyle/>
        <a:p>
          <a:endParaRPr lang="hu-HU"/>
        </a:p>
      </dgm:t>
    </dgm:pt>
    <dgm:pt modelId="{B242E6A8-6281-A442-9F24-44B7D3E7F15E}" type="parTrans" cxnId="{C4B1A0DC-BBD9-784D-9CCC-52B29B39609F}">
      <dgm:prSet/>
      <dgm:spPr/>
      <dgm:t>
        <a:bodyPr/>
        <a:lstStyle/>
        <a:p>
          <a:endParaRPr lang="hu-HU"/>
        </a:p>
      </dgm:t>
    </dgm:pt>
    <dgm:pt modelId="{1A67E765-4C23-364E-961D-5469ECD8D702}" type="sibTrans" cxnId="{C4B1A0DC-BBD9-784D-9CCC-52B29B39609F}">
      <dgm:prSet/>
      <dgm:spPr/>
      <dgm:t>
        <a:bodyPr/>
        <a:lstStyle/>
        <a:p>
          <a:endParaRPr lang="hu-HU"/>
        </a:p>
      </dgm:t>
    </dgm:pt>
    <dgm:pt modelId="{E18C0207-ADC6-ED43-B43E-D8E46EB9345D}">
      <dgm:prSet phldrT="[Szöveg]" phldr="1"/>
      <dgm:spPr/>
      <dgm:t>
        <a:bodyPr/>
        <a:lstStyle/>
        <a:p>
          <a:endParaRPr lang="hu-HU" dirty="0"/>
        </a:p>
      </dgm:t>
    </dgm:pt>
    <dgm:pt modelId="{57E91B26-FA9C-D04F-B208-397048BD152B}" type="parTrans" cxnId="{878A08E3-1FB1-184B-9C80-BA68401A27E6}">
      <dgm:prSet/>
      <dgm:spPr/>
      <dgm:t>
        <a:bodyPr/>
        <a:lstStyle/>
        <a:p>
          <a:endParaRPr lang="hu-HU"/>
        </a:p>
      </dgm:t>
    </dgm:pt>
    <dgm:pt modelId="{8877273D-5299-C344-86BA-97FF1DA7F6E0}" type="sibTrans" cxnId="{878A08E3-1FB1-184B-9C80-BA68401A27E6}">
      <dgm:prSet/>
      <dgm:spPr/>
      <dgm:t>
        <a:bodyPr/>
        <a:lstStyle/>
        <a:p>
          <a:endParaRPr lang="hu-HU"/>
        </a:p>
      </dgm:t>
    </dgm:pt>
    <dgm:pt modelId="{ADF1B5FC-DA06-5148-86F0-2AD0F5F5FC9A}">
      <dgm:prSet phldrT="[Szöveg]"/>
      <dgm:spPr/>
      <dgm:t>
        <a:bodyPr/>
        <a:lstStyle/>
        <a:p>
          <a:endParaRPr lang="hu-HU" dirty="0"/>
        </a:p>
      </dgm:t>
    </dgm:pt>
    <dgm:pt modelId="{E8206FC9-AE4E-7E45-B02F-417E4B169594}" type="parTrans" cxnId="{96A766BA-4290-4E4B-8AD5-5E3B47158E76}">
      <dgm:prSet/>
      <dgm:spPr/>
      <dgm:t>
        <a:bodyPr/>
        <a:lstStyle/>
        <a:p>
          <a:endParaRPr lang="hu-HU"/>
        </a:p>
      </dgm:t>
    </dgm:pt>
    <dgm:pt modelId="{90D00418-13AB-7A45-B3DA-7D9F54015DB6}" type="sibTrans" cxnId="{96A766BA-4290-4E4B-8AD5-5E3B47158E76}">
      <dgm:prSet/>
      <dgm:spPr/>
      <dgm:t>
        <a:bodyPr/>
        <a:lstStyle/>
        <a:p>
          <a:endParaRPr lang="hu-HU"/>
        </a:p>
      </dgm:t>
    </dgm:pt>
    <dgm:pt modelId="{46B7E1B0-DE9B-9D49-A7E1-039E90442248}">
      <dgm:prSet phldrT="[Szöveg]"/>
      <dgm:spPr/>
      <dgm:t>
        <a:bodyPr/>
        <a:lstStyle/>
        <a:p>
          <a:endParaRPr lang="hu-HU" dirty="0"/>
        </a:p>
      </dgm:t>
    </dgm:pt>
    <dgm:pt modelId="{BFDB31BB-2882-3F4A-BF25-9AB53AAB9527}" type="parTrans" cxnId="{D1D6A6B2-A795-DF4D-B205-A99CDE510CE0}">
      <dgm:prSet/>
      <dgm:spPr/>
      <dgm:t>
        <a:bodyPr/>
        <a:lstStyle/>
        <a:p>
          <a:endParaRPr lang="hu-HU"/>
        </a:p>
      </dgm:t>
    </dgm:pt>
    <dgm:pt modelId="{CAAC9F81-7D1B-004C-B9EE-89E7E160B1A6}" type="sibTrans" cxnId="{D1D6A6B2-A795-DF4D-B205-A99CDE510CE0}">
      <dgm:prSet/>
      <dgm:spPr/>
      <dgm:t>
        <a:bodyPr/>
        <a:lstStyle/>
        <a:p>
          <a:endParaRPr lang="hu-HU"/>
        </a:p>
      </dgm:t>
    </dgm:pt>
    <dgm:pt modelId="{9DCD29F9-4CE0-284B-AB43-55DAFFEA5D07}" type="pres">
      <dgm:prSet presAssocID="{516F4E82-0379-C241-9F5E-FA30BDEA2DA4}" presName="compositeShape" presStyleCnt="0">
        <dgm:presLayoutVars>
          <dgm:dir/>
          <dgm:resizeHandles/>
        </dgm:presLayoutVars>
      </dgm:prSet>
      <dgm:spPr/>
    </dgm:pt>
    <dgm:pt modelId="{A349A73A-D96F-A542-A5B5-FE842D92D230}" type="pres">
      <dgm:prSet presAssocID="{516F4E82-0379-C241-9F5E-FA30BDEA2DA4}" presName="pyramid" presStyleLbl="node1" presStyleIdx="0" presStyleCnt="1"/>
      <dgm:spPr>
        <a:solidFill>
          <a:srgbClr val="042751"/>
        </a:solidFill>
      </dgm:spPr>
    </dgm:pt>
    <dgm:pt modelId="{74185295-C300-064D-B61D-E17514333348}" type="pres">
      <dgm:prSet presAssocID="{516F4E82-0379-C241-9F5E-FA30BDEA2DA4}" presName="theList" presStyleCnt="0"/>
      <dgm:spPr/>
    </dgm:pt>
    <dgm:pt modelId="{0DFC4F3F-4915-E246-8259-0AAFDDFB17D9}" type="pres">
      <dgm:prSet presAssocID="{D3CFD165-D951-1B43-A2DB-60EE62B9632D}" presName="aNode" presStyleLbl="fgAcc1" presStyleIdx="0" presStyleCnt="5">
        <dgm:presLayoutVars>
          <dgm:bulletEnabled val="1"/>
        </dgm:presLayoutVars>
      </dgm:prSet>
      <dgm:spPr/>
    </dgm:pt>
    <dgm:pt modelId="{8BFB1737-9388-C241-BFE2-7C53991DC00A}" type="pres">
      <dgm:prSet presAssocID="{D3CFD165-D951-1B43-A2DB-60EE62B9632D}" presName="aSpace" presStyleCnt="0"/>
      <dgm:spPr/>
    </dgm:pt>
    <dgm:pt modelId="{A1C106E8-43EB-BB4A-A512-49C875B30415}" type="pres">
      <dgm:prSet presAssocID="{239E854D-56BA-BB4C-99F0-836CC92A8503}" presName="aNode" presStyleLbl="fgAcc1" presStyleIdx="1" presStyleCnt="5">
        <dgm:presLayoutVars>
          <dgm:bulletEnabled val="1"/>
        </dgm:presLayoutVars>
      </dgm:prSet>
      <dgm:spPr/>
    </dgm:pt>
    <dgm:pt modelId="{F0BD78DF-39B6-C54C-8C77-D0DF89A57F80}" type="pres">
      <dgm:prSet presAssocID="{239E854D-56BA-BB4C-99F0-836CC92A8503}" presName="aSpace" presStyleCnt="0"/>
      <dgm:spPr/>
    </dgm:pt>
    <dgm:pt modelId="{E980F0AB-4A20-D442-A526-DD4D02F871C8}" type="pres">
      <dgm:prSet presAssocID="{E18C0207-ADC6-ED43-B43E-D8E46EB9345D}" presName="aNode" presStyleLbl="fgAcc1" presStyleIdx="2" presStyleCnt="5">
        <dgm:presLayoutVars>
          <dgm:bulletEnabled val="1"/>
        </dgm:presLayoutVars>
      </dgm:prSet>
      <dgm:spPr/>
    </dgm:pt>
    <dgm:pt modelId="{D3CD8F19-05CC-A740-8287-CA29812D5B6D}" type="pres">
      <dgm:prSet presAssocID="{E18C0207-ADC6-ED43-B43E-D8E46EB9345D}" presName="aSpace" presStyleCnt="0"/>
      <dgm:spPr/>
    </dgm:pt>
    <dgm:pt modelId="{61BDF713-01D6-2741-9B29-A4A45D780492}" type="pres">
      <dgm:prSet presAssocID="{46B7E1B0-DE9B-9D49-A7E1-039E90442248}" presName="aNode" presStyleLbl="fgAcc1" presStyleIdx="3" presStyleCnt="5">
        <dgm:presLayoutVars>
          <dgm:bulletEnabled val="1"/>
        </dgm:presLayoutVars>
      </dgm:prSet>
      <dgm:spPr/>
    </dgm:pt>
    <dgm:pt modelId="{80A3711F-E2DC-B84A-B5D3-DC8D42482DFA}" type="pres">
      <dgm:prSet presAssocID="{46B7E1B0-DE9B-9D49-A7E1-039E90442248}" presName="aSpace" presStyleCnt="0"/>
      <dgm:spPr/>
    </dgm:pt>
    <dgm:pt modelId="{30BEFDA2-C35D-D54F-807E-BC26864E57F0}" type="pres">
      <dgm:prSet presAssocID="{ADF1B5FC-DA06-5148-86F0-2AD0F5F5FC9A}" presName="aNode" presStyleLbl="fgAcc1" presStyleIdx="4" presStyleCnt="5">
        <dgm:presLayoutVars>
          <dgm:bulletEnabled val="1"/>
        </dgm:presLayoutVars>
      </dgm:prSet>
      <dgm:spPr/>
    </dgm:pt>
    <dgm:pt modelId="{A9E9F4AD-C969-2541-A147-8B573D965ED1}" type="pres">
      <dgm:prSet presAssocID="{ADF1B5FC-DA06-5148-86F0-2AD0F5F5FC9A}" presName="aSpace" presStyleCnt="0"/>
      <dgm:spPr/>
    </dgm:pt>
  </dgm:ptLst>
  <dgm:cxnLst>
    <dgm:cxn modelId="{4C00595F-7348-A844-9BFA-01F7F2CCD891}" type="presOf" srcId="{239E854D-56BA-BB4C-99F0-836CC92A8503}" destId="{A1C106E8-43EB-BB4A-A512-49C875B30415}" srcOrd="0" destOrd="0" presId="urn:microsoft.com/office/officeart/2005/8/layout/pyramid2"/>
    <dgm:cxn modelId="{8D946868-B8AC-F049-B617-4863AD873253}" type="presOf" srcId="{D3CFD165-D951-1B43-A2DB-60EE62B9632D}" destId="{0DFC4F3F-4915-E246-8259-0AAFDDFB17D9}" srcOrd="0" destOrd="0" presId="urn:microsoft.com/office/officeart/2005/8/layout/pyramid2"/>
    <dgm:cxn modelId="{A6912352-043C-5E46-8B11-4088462D1E47}" type="presOf" srcId="{E18C0207-ADC6-ED43-B43E-D8E46EB9345D}" destId="{E980F0AB-4A20-D442-A526-DD4D02F871C8}" srcOrd="0" destOrd="0" presId="urn:microsoft.com/office/officeart/2005/8/layout/pyramid2"/>
    <dgm:cxn modelId="{62270257-3D4B-CA41-B9C9-7FD64D7D3BCD}" type="presOf" srcId="{516F4E82-0379-C241-9F5E-FA30BDEA2DA4}" destId="{9DCD29F9-4CE0-284B-AB43-55DAFFEA5D07}" srcOrd="0" destOrd="0" presId="urn:microsoft.com/office/officeart/2005/8/layout/pyramid2"/>
    <dgm:cxn modelId="{2B7F2477-102D-224F-8E29-1913296557CD}" type="presOf" srcId="{ADF1B5FC-DA06-5148-86F0-2AD0F5F5FC9A}" destId="{30BEFDA2-C35D-D54F-807E-BC26864E57F0}" srcOrd="0" destOrd="0" presId="urn:microsoft.com/office/officeart/2005/8/layout/pyramid2"/>
    <dgm:cxn modelId="{F461BEA5-B364-AA45-95B1-F08D99E93636}" srcId="{516F4E82-0379-C241-9F5E-FA30BDEA2DA4}" destId="{D3CFD165-D951-1B43-A2DB-60EE62B9632D}" srcOrd="0" destOrd="0" parTransId="{751348D8-824F-C646-AA90-27BF47BE60C2}" sibTransId="{A037BB7D-3CB2-024E-AD76-763DAEF3B237}"/>
    <dgm:cxn modelId="{D1D6A6B2-A795-DF4D-B205-A99CDE510CE0}" srcId="{516F4E82-0379-C241-9F5E-FA30BDEA2DA4}" destId="{46B7E1B0-DE9B-9D49-A7E1-039E90442248}" srcOrd="3" destOrd="0" parTransId="{BFDB31BB-2882-3F4A-BF25-9AB53AAB9527}" sibTransId="{CAAC9F81-7D1B-004C-B9EE-89E7E160B1A6}"/>
    <dgm:cxn modelId="{96A766BA-4290-4E4B-8AD5-5E3B47158E76}" srcId="{516F4E82-0379-C241-9F5E-FA30BDEA2DA4}" destId="{ADF1B5FC-DA06-5148-86F0-2AD0F5F5FC9A}" srcOrd="4" destOrd="0" parTransId="{E8206FC9-AE4E-7E45-B02F-417E4B169594}" sibTransId="{90D00418-13AB-7A45-B3DA-7D9F54015DB6}"/>
    <dgm:cxn modelId="{4D8792BE-1DFE-254A-9C90-A94E11EB44BD}" type="presOf" srcId="{46B7E1B0-DE9B-9D49-A7E1-039E90442248}" destId="{61BDF713-01D6-2741-9B29-A4A45D780492}" srcOrd="0" destOrd="0" presId="urn:microsoft.com/office/officeart/2005/8/layout/pyramid2"/>
    <dgm:cxn modelId="{C4B1A0DC-BBD9-784D-9CCC-52B29B39609F}" srcId="{516F4E82-0379-C241-9F5E-FA30BDEA2DA4}" destId="{239E854D-56BA-BB4C-99F0-836CC92A8503}" srcOrd="1" destOrd="0" parTransId="{B242E6A8-6281-A442-9F24-44B7D3E7F15E}" sibTransId="{1A67E765-4C23-364E-961D-5469ECD8D702}"/>
    <dgm:cxn modelId="{878A08E3-1FB1-184B-9C80-BA68401A27E6}" srcId="{516F4E82-0379-C241-9F5E-FA30BDEA2DA4}" destId="{E18C0207-ADC6-ED43-B43E-D8E46EB9345D}" srcOrd="2" destOrd="0" parTransId="{57E91B26-FA9C-D04F-B208-397048BD152B}" sibTransId="{8877273D-5299-C344-86BA-97FF1DA7F6E0}"/>
    <dgm:cxn modelId="{B56537BC-1191-9344-A544-D8170E239790}" type="presParOf" srcId="{9DCD29F9-4CE0-284B-AB43-55DAFFEA5D07}" destId="{A349A73A-D96F-A542-A5B5-FE842D92D230}" srcOrd="0" destOrd="0" presId="urn:microsoft.com/office/officeart/2005/8/layout/pyramid2"/>
    <dgm:cxn modelId="{7E635CED-69A4-2147-8F32-ED639E5E655A}" type="presParOf" srcId="{9DCD29F9-4CE0-284B-AB43-55DAFFEA5D07}" destId="{74185295-C300-064D-B61D-E17514333348}" srcOrd="1" destOrd="0" presId="urn:microsoft.com/office/officeart/2005/8/layout/pyramid2"/>
    <dgm:cxn modelId="{969F137D-1E12-A441-BAF4-62562CF3267E}" type="presParOf" srcId="{74185295-C300-064D-B61D-E17514333348}" destId="{0DFC4F3F-4915-E246-8259-0AAFDDFB17D9}" srcOrd="0" destOrd="0" presId="urn:microsoft.com/office/officeart/2005/8/layout/pyramid2"/>
    <dgm:cxn modelId="{0D289AA8-5541-4F49-86C6-4F5FB28F73E8}" type="presParOf" srcId="{74185295-C300-064D-B61D-E17514333348}" destId="{8BFB1737-9388-C241-BFE2-7C53991DC00A}" srcOrd="1" destOrd="0" presId="urn:microsoft.com/office/officeart/2005/8/layout/pyramid2"/>
    <dgm:cxn modelId="{A35720E3-1D56-C443-B953-F1BBA81D476F}" type="presParOf" srcId="{74185295-C300-064D-B61D-E17514333348}" destId="{A1C106E8-43EB-BB4A-A512-49C875B30415}" srcOrd="2" destOrd="0" presId="urn:microsoft.com/office/officeart/2005/8/layout/pyramid2"/>
    <dgm:cxn modelId="{73584DA2-0AC8-D043-BA31-4C76A231BE38}" type="presParOf" srcId="{74185295-C300-064D-B61D-E17514333348}" destId="{F0BD78DF-39B6-C54C-8C77-D0DF89A57F80}" srcOrd="3" destOrd="0" presId="urn:microsoft.com/office/officeart/2005/8/layout/pyramid2"/>
    <dgm:cxn modelId="{40C78E4B-34FD-204B-95DF-178729ADAD05}" type="presParOf" srcId="{74185295-C300-064D-B61D-E17514333348}" destId="{E980F0AB-4A20-D442-A526-DD4D02F871C8}" srcOrd="4" destOrd="0" presId="urn:microsoft.com/office/officeart/2005/8/layout/pyramid2"/>
    <dgm:cxn modelId="{B6790CCD-28D3-0F4C-96E3-DF13B3ED50AB}" type="presParOf" srcId="{74185295-C300-064D-B61D-E17514333348}" destId="{D3CD8F19-05CC-A740-8287-CA29812D5B6D}" srcOrd="5" destOrd="0" presId="urn:microsoft.com/office/officeart/2005/8/layout/pyramid2"/>
    <dgm:cxn modelId="{7F27F74D-F0A8-2E41-BCE7-414C5A0CED8D}" type="presParOf" srcId="{74185295-C300-064D-B61D-E17514333348}" destId="{61BDF713-01D6-2741-9B29-A4A45D780492}" srcOrd="6" destOrd="0" presId="urn:microsoft.com/office/officeart/2005/8/layout/pyramid2"/>
    <dgm:cxn modelId="{425E317C-930D-3842-898D-DC91ECBF58D5}" type="presParOf" srcId="{74185295-C300-064D-B61D-E17514333348}" destId="{80A3711F-E2DC-B84A-B5D3-DC8D42482DFA}" srcOrd="7" destOrd="0" presId="urn:microsoft.com/office/officeart/2005/8/layout/pyramid2"/>
    <dgm:cxn modelId="{49DED799-4780-4149-BA14-4D17A68FD9C7}" type="presParOf" srcId="{74185295-C300-064D-B61D-E17514333348}" destId="{30BEFDA2-C35D-D54F-807E-BC26864E57F0}" srcOrd="8" destOrd="0" presId="urn:microsoft.com/office/officeart/2005/8/layout/pyramid2"/>
    <dgm:cxn modelId="{8F2B19BA-3884-8549-A058-7A4C5AB1F017}" type="presParOf" srcId="{74185295-C300-064D-B61D-E17514333348}" destId="{A9E9F4AD-C969-2541-A147-8B573D965ED1}" srcOrd="9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F6BB46-D3B1-9E4C-B2E1-8258FB2D5DCD}">
      <dsp:nvSpPr>
        <dsp:cNvPr id="0" name=""/>
        <dsp:cNvSpPr/>
      </dsp:nvSpPr>
      <dsp:spPr>
        <a:xfrm>
          <a:off x="-5464520" y="-837127"/>
          <a:ext cx="6509880" cy="6509880"/>
        </a:xfrm>
        <a:prstGeom prst="blockArc">
          <a:avLst>
            <a:gd name="adj1" fmla="val 18900000"/>
            <a:gd name="adj2" fmla="val 2700000"/>
            <a:gd name="adj3" fmla="val 332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074AE4E-8ABB-CE4E-A424-66113E2557C5}">
      <dsp:nvSpPr>
        <dsp:cNvPr id="0" name=""/>
        <dsp:cNvSpPr/>
      </dsp:nvSpPr>
      <dsp:spPr>
        <a:xfrm>
          <a:off x="339219" y="219827"/>
          <a:ext cx="7788247" cy="439461"/>
        </a:xfrm>
        <a:prstGeom prst="rect">
          <a:avLst/>
        </a:prstGeom>
        <a:solidFill>
          <a:srgbClr val="04275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8823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0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Lorem</a:t>
          </a:r>
          <a:r>
            <a:rPr lang="da-DK" sz="20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da-DK" sz="20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ipsum</a:t>
          </a:r>
          <a:r>
            <a:rPr lang="da-DK" sz="20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da-DK" sz="20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dolor</a:t>
          </a:r>
          <a:r>
            <a:rPr lang="da-DK" sz="20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sit </a:t>
          </a:r>
          <a:r>
            <a:rPr lang="da-DK" sz="20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amet</a:t>
          </a:r>
          <a:r>
            <a:rPr lang="da-DK" sz="20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,</a:t>
          </a:r>
          <a:endParaRPr lang="hu-HU" sz="2000" kern="1200" dirty="0">
            <a:solidFill>
              <a:schemeClr val="bg1"/>
            </a:solidFill>
          </a:endParaRPr>
        </a:p>
      </dsp:txBody>
      <dsp:txXfrm>
        <a:off x="339219" y="219827"/>
        <a:ext cx="7788247" cy="439461"/>
      </dsp:txXfrm>
    </dsp:sp>
    <dsp:sp modelId="{581D55C9-280B-CD46-A3C9-64E2BFBEEA8C}">
      <dsp:nvSpPr>
        <dsp:cNvPr id="0" name=""/>
        <dsp:cNvSpPr/>
      </dsp:nvSpPr>
      <dsp:spPr>
        <a:xfrm>
          <a:off x="64555" y="164894"/>
          <a:ext cx="549327" cy="54932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A46115E-40A5-324A-A194-AE6CC9F80B07}">
      <dsp:nvSpPr>
        <dsp:cNvPr id="0" name=""/>
        <dsp:cNvSpPr/>
      </dsp:nvSpPr>
      <dsp:spPr>
        <a:xfrm>
          <a:off x="737191" y="879406"/>
          <a:ext cx="7390275" cy="439461"/>
        </a:xfrm>
        <a:prstGeom prst="rect">
          <a:avLst/>
        </a:prstGeom>
        <a:solidFill>
          <a:srgbClr val="04275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8823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0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consectetur</a:t>
          </a:r>
          <a:r>
            <a:rPr lang="hu-HU" sz="20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20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adipiscing</a:t>
          </a:r>
          <a:r>
            <a:rPr lang="hu-HU" sz="20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elit.</a:t>
          </a:r>
        </a:p>
      </dsp:txBody>
      <dsp:txXfrm>
        <a:off x="737191" y="879406"/>
        <a:ext cx="7390275" cy="439461"/>
      </dsp:txXfrm>
    </dsp:sp>
    <dsp:sp modelId="{59F2AB8C-6B70-264F-8C5F-369328361887}">
      <dsp:nvSpPr>
        <dsp:cNvPr id="0" name=""/>
        <dsp:cNvSpPr/>
      </dsp:nvSpPr>
      <dsp:spPr>
        <a:xfrm>
          <a:off x="462527" y="824474"/>
          <a:ext cx="549327" cy="54932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1D716B9-29B2-3343-A53C-1A825F606592}">
      <dsp:nvSpPr>
        <dsp:cNvPr id="0" name=""/>
        <dsp:cNvSpPr/>
      </dsp:nvSpPr>
      <dsp:spPr>
        <a:xfrm>
          <a:off x="955277" y="1538502"/>
          <a:ext cx="7172188" cy="439461"/>
        </a:xfrm>
        <a:prstGeom prst="rect">
          <a:avLst/>
        </a:prstGeom>
        <a:solidFill>
          <a:srgbClr val="04275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8823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0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Donec</a:t>
          </a:r>
          <a:r>
            <a:rPr lang="hu-HU" sz="20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20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at</a:t>
          </a:r>
          <a:r>
            <a:rPr lang="hu-HU" sz="20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20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efficitur</a:t>
          </a:r>
          <a:r>
            <a:rPr lang="hu-HU" sz="20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tortor.</a:t>
          </a:r>
        </a:p>
      </dsp:txBody>
      <dsp:txXfrm>
        <a:off x="955277" y="1538502"/>
        <a:ext cx="7172188" cy="439461"/>
      </dsp:txXfrm>
    </dsp:sp>
    <dsp:sp modelId="{506B5738-8457-2241-93AD-88BDD99D3893}">
      <dsp:nvSpPr>
        <dsp:cNvPr id="0" name=""/>
        <dsp:cNvSpPr/>
      </dsp:nvSpPr>
      <dsp:spPr>
        <a:xfrm>
          <a:off x="680614" y="1483569"/>
          <a:ext cx="549327" cy="54932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EE6752C-FB5C-CD4B-A850-1E79F56D78B7}">
      <dsp:nvSpPr>
        <dsp:cNvPr id="0" name=""/>
        <dsp:cNvSpPr/>
      </dsp:nvSpPr>
      <dsp:spPr>
        <a:xfrm>
          <a:off x="1024910" y="2198081"/>
          <a:ext cx="7102555" cy="439461"/>
        </a:xfrm>
        <a:prstGeom prst="rect">
          <a:avLst/>
        </a:prstGeom>
        <a:solidFill>
          <a:srgbClr val="04275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8823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0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Mauris</a:t>
          </a:r>
          <a:r>
            <a:rPr lang="hu-HU" sz="20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20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eu</a:t>
          </a:r>
          <a:r>
            <a:rPr lang="hu-HU" sz="20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20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diam</a:t>
          </a:r>
          <a:r>
            <a:rPr lang="hu-HU" sz="20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eget elit </a:t>
          </a:r>
          <a:r>
            <a:rPr lang="hu-HU" sz="20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rhoncus</a:t>
          </a:r>
          <a:r>
            <a:rPr lang="hu-HU" sz="20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.</a:t>
          </a:r>
        </a:p>
      </dsp:txBody>
      <dsp:txXfrm>
        <a:off x="1024910" y="2198081"/>
        <a:ext cx="7102555" cy="439461"/>
      </dsp:txXfrm>
    </dsp:sp>
    <dsp:sp modelId="{EEF3E68F-EA58-684C-98F6-DEB7BF68E31A}">
      <dsp:nvSpPr>
        <dsp:cNvPr id="0" name=""/>
        <dsp:cNvSpPr/>
      </dsp:nvSpPr>
      <dsp:spPr>
        <a:xfrm>
          <a:off x="750247" y="2143148"/>
          <a:ext cx="549327" cy="54932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EAC1061-1757-7445-90A5-659732C7F228}">
      <dsp:nvSpPr>
        <dsp:cNvPr id="0" name=""/>
        <dsp:cNvSpPr/>
      </dsp:nvSpPr>
      <dsp:spPr>
        <a:xfrm>
          <a:off x="955277" y="2857660"/>
          <a:ext cx="7172188" cy="439461"/>
        </a:xfrm>
        <a:prstGeom prst="rect">
          <a:avLst/>
        </a:prstGeom>
        <a:solidFill>
          <a:srgbClr val="04275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8823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0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Mauris</a:t>
          </a:r>
          <a:r>
            <a:rPr lang="hu-HU" sz="20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20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id</a:t>
          </a:r>
          <a:r>
            <a:rPr lang="hu-HU" sz="20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20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mollis</a:t>
          </a:r>
          <a:r>
            <a:rPr lang="hu-HU" sz="20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20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nisi</a:t>
          </a:r>
          <a:r>
            <a:rPr lang="hu-HU" sz="20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. </a:t>
          </a:r>
        </a:p>
      </dsp:txBody>
      <dsp:txXfrm>
        <a:off x="955277" y="2857660"/>
        <a:ext cx="7172188" cy="439461"/>
      </dsp:txXfrm>
    </dsp:sp>
    <dsp:sp modelId="{88C54420-9FB5-7E45-9FEE-5649A77518CE}">
      <dsp:nvSpPr>
        <dsp:cNvPr id="0" name=""/>
        <dsp:cNvSpPr/>
      </dsp:nvSpPr>
      <dsp:spPr>
        <a:xfrm>
          <a:off x="680614" y="2802728"/>
          <a:ext cx="549327" cy="54932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2906D65-61C3-2F4C-831D-C620609FDFCC}">
      <dsp:nvSpPr>
        <dsp:cNvPr id="0" name=""/>
        <dsp:cNvSpPr/>
      </dsp:nvSpPr>
      <dsp:spPr>
        <a:xfrm>
          <a:off x="737191" y="3516756"/>
          <a:ext cx="7390275" cy="439461"/>
        </a:xfrm>
        <a:prstGeom prst="rect">
          <a:avLst/>
        </a:prstGeom>
        <a:solidFill>
          <a:srgbClr val="04275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8823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0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Nam</a:t>
          </a:r>
          <a:r>
            <a:rPr lang="hu-HU" sz="20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20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at</a:t>
          </a:r>
          <a:r>
            <a:rPr lang="hu-HU" sz="20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20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augue</a:t>
          </a:r>
          <a:r>
            <a:rPr lang="hu-HU" sz="20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20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et</a:t>
          </a:r>
          <a:r>
            <a:rPr lang="hu-HU" sz="20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ante </a:t>
          </a:r>
          <a:r>
            <a:rPr lang="hu-HU" sz="20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venenatis</a:t>
          </a:r>
          <a:r>
            <a:rPr lang="hu-HU" sz="20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.</a:t>
          </a:r>
        </a:p>
      </dsp:txBody>
      <dsp:txXfrm>
        <a:off x="737191" y="3516756"/>
        <a:ext cx="7390275" cy="439461"/>
      </dsp:txXfrm>
    </dsp:sp>
    <dsp:sp modelId="{E0573B4B-0201-B94E-9739-D58F9055A09F}">
      <dsp:nvSpPr>
        <dsp:cNvPr id="0" name=""/>
        <dsp:cNvSpPr/>
      </dsp:nvSpPr>
      <dsp:spPr>
        <a:xfrm>
          <a:off x="462527" y="3461823"/>
          <a:ext cx="549327" cy="54932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C1AD245-2496-D544-99B2-506ABF972453}">
      <dsp:nvSpPr>
        <dsp:cNvPr id="0" name=""/>
        <dsp:cNvSpPr/>
      </dsp:nvSpPr>
      <dsp:spPr>
        <a:xfrm>
          <a:off x="339219" y="4176335"/>
          <a:ext cx="7788247" cy="439461"/>
        </a:xfrm>
        <a:prstGeom prst="rect">
          <a:avLst/>
        </a:prstGeom>
        <a:solidFill>
          <a:srgbClr val="04275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8823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Duis </a:t>
          </a:r>
          <a:r>
            <a:rPr lang="fr-FR" sz="20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sed</a:t>
          </a:r>
          <a:r>
            <a:rPr lang="fr-FR" sz="20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fr-FR" sz="20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augue</a:t>
          </a:r>
          <a:r>
            <a:rPr lang="fr-FR" sz="20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ut </a:t>
          </a:r>
          <a:r>
            <a:rPr lang="fr-FR" sz="20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metus</a:t>
          </a:r>
          <a:r>
            <a:rPr lang="fr-FR" sz="20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fr-FR" sz="20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consectetur</a:t>
          </a:r>
          <a:r>
            <a:rPr lang="hu-HU" sz="20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.</a:t>
          </a:r>
        </a:p>
      </dsp:txBody>
      <dsp:txXfrm>
        <a:off x="339219" y="4176335"/>
        <a:ext cx="7788247" cy="439461"/>
      </dsp:txXfrm>
    </dsp:sp>
    <dsp:sp modelId="{3594634D-8600-654E-BC2B-207A2C9B8F45}">
      <dsp:nvSpPr>
        <dsp:cNvPr id="0" name=""/>
        <dsp:cNvSpPr/>
      </dsp:nvSpPr>
      <dsp:spPr>
        <a:xfrm>
          <a:off x="64555" y="4121403"/>
          <a:ext cx="549327" cy="54932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72CE0C8-E9F4-9C41-A5BB-3E7B809434E3}">
      <dsp:nvSpPr>
        <dsp:cNvPr id="0" name=""/>
        <dsp:cNvSpPr/>
      </dsp:nvSpPr>
      <dsp:spPr>
        <a:xfrm>
          <a:off x="0" y="21314"/>
          <a:ext cx="5674291" cy="566280"/>
        </a:xfrm>
        <a:prstGeom prst="roundRect">
          <a:avLst/>
        </a:prstGeom>
        <a:solidFill>
          <a:srgbClr val="04275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2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Lorem</a:t>
          </a:r>
          <a:r>
            <a:rPr lang="da-DK" sz="22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da-DK" sz="22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ipsum</a:t>
          </a:r>
          <a:r>
            <a:rPr lang="da-DK" sz="22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da-DK" sz="22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dolor</a:t>
          </a:r>
          <a:r>
            <a:rPr lang="da-DK" sz="22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sit </a:t>
          </a:r>
          <a:r>
            <a:rPr lang="da-DK" sz="22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amet</a:t>
          </a:r>
          <a:r>
            <a:rPr lang="da-DK" sz="22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,</a:t>
          </a:r>
          <a:endParaRPr lang="hu-HU" sz="2200" kern="1200" dirty="0"/>
        </a:p>
      </dsp:txBody>
      <dsp:txXfrm>
        <a:off x="27644" y="48958"/>
        <a:ext cx="5619003" cy="510992"/>
      </dsp:txXfrm>
    </dsp:sp>
    <dsp:sp modelId="{98F8E0CB-A52F-1044-B7F4-F28C2D4508B7}">
      <dsp:nvSpPr>
        <dsp:cNvPr id="0" name=""/>
        <dsp:cNvSpPr/>
      </dsp:nvSpPr>
      <dsp:spPr>
        <a:xfrm>
          <a:off x="0" y="587594"/>
          <a:ext cx="5674291" cy="5237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0159" tIns="25400" rIns="142240" bIns="254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hu-HU" sz="2000" kern="1200" dirty="0" err="1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consectetur</a:t>
          </a:r>
          <a:r>
            <a:rPr lang="hu-HU" sz="2000" kern="12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2000" kern="1200" dirty="0" err="1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adipiscing</a:t>
          </a:r>
          <a:r>
            <a:rPr lang="hu-HU" sz="2000" kern="12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elit</a:t>
          </a:r>
          <a:r>
            <a:rPr lang="hu-HU" sz="30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.</a:t>
          </a:r>
        </a:p>
      </dsp:txBody>
      <dsp:txXfrm>
        <a:off x="0" y="587594"/>
        <a:ext cx="5674291" cy="523710"/>
      </dsp:txXfrm>
    </dsp:sp>
    <dsp:sp modelId="{1CCF80CD-C3E7-DA4A-9161-605BCF7E1319}">
      <dsp:nvSpPr>
        <dsp:cNvPr id="0" name=""/>
        <dsp:cNvSpPr/>
      </dsp:nvSpPr>
      <dsp:spPr>
        <a:xfrm>
          <a:off x="0" y="1111305"/>
          <a:ext cx="5674291" cy="566280"/>
        </a:xfrm>
        <a:prstGeom prst="roundRect">
          <a:avLst/>
        </a:prstGeom>
        <a:solidFill>
          <a:srgbClr val="04275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2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Donec</a:t>
          </a:r>
          <a:r>
            <a:rPr lang="hu-HU" sz="22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22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at</a:t>
          </a:r>
          <a:r>
            <a:rPr lang="hu-HU" sz="22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22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efficitur</a:t>
          </a:r>
          <a:r>
            <a:rPr lang="hu-HU" sz="22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tortor.</a:t>
          </a:r>
        </a:p>
      </dsp:txBody>
      <dsp:txXfrm>
        <a:off x="27644" y="1138949"/>
        <a:ext cx="5619003" cy="510992"/>
      </dsp:txXfrm>
    </dsp:sp>
    <dsp:sp modelId="{BA57F6A0-878F-7A4F-908E-D382E00B31F4}">
      <dsp:nvSpPr>
        <dsp:cNvPr id="0" name=""/>
        <dsp:cNvSpPr/>
      </dsp:nvSpPr>
      <dsp:spPr>
        <a:xfrm>
          <a:off x="0" y="1677585"/>
          <a:ext cx="5674291" cy="7514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0159" tIns="25400" rIns="142240" bIns="254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hu-HU" sz="2000" kern="1200" dirty="0" err="1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Mauris</a:t>
          </a:r>
          <a:r>
            <a:rPr lang="hu-HU" sz="2000" kern="120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2000" kern="1200" dirty="0" err="1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eu</a:t>
          </a:r>
          <a:r>
            <a:rPr lang="hu-HU" sz="2000" kern="120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2000" kern="1200" dirty="0" err="1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diam</a:t>
          </a:r>
          <a:r>
            <a:rPr lang="hu-HU" sz="2000" kern="120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eget elit </a:t>
          </a:r>
          <a:r>
            <a:rPr lang="hu-HU" sz="2000" kern="1200" dirty="0" err="1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rhoncus</a:t>
          </a:r>
          <a:r>
            <a:rPr lang="hu-HU" sz="2000" kern="120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.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hu-HU" sz="2000" kern="1200" dirty="0" err="1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Mauris</a:t>
          </a:r>
          <a:r>
            <a:rPr lang="hu-HU" sz="2000" kern="120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2000" kern="1200" dirty="0" err="1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id</a:t>
          </a:r>
          <a:r>
            <a:rPr lang="hu-HU" sz="2000" kern="120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2000" kern="1200" dirty="0" err="1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mollis</a:t>
          </a:r>
          <a:r>
            <a:rPr lang="hu-HU" sz="2000" kern="120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2000" kern="1200" dirty="0" err="1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nisi</a:t>
          </a:r>
          <a:r>
            <a:rPr lang="hu-HU" sz="2000" kern="120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. </a:t>
          </a:r>
        </a:p>
      </dsp:txBody>
      <dsp:txXfrm>
        <a:off x="0" y="1677585"/>
        <a:ext cx="5674291" cy="751410"/>
      </dsp:txXfrm>
    </dsp:sp>
    <dsp:sp modelId="{F7C90B90-9E06-9245-9C81-DF9D808F1B40}">
      <dsp:nvSpPr>
        <dsp:cNvPr id="0" name=""/>
        <dsp:cNvSpPr/>
      </dsp:nvSpPr>
      <dsp:spPr>
        <a:xfrm>
          <a:off x="0" y="2428995"/>
          <a:ext cx="5674291" cy="566280"/>
        </a:xfrm>
        <a:prstGeom prst="roundRect">
          <a:avLst/>
        </a:prstGeom>
        <a:solidFill>
          <a:srgbClr val="04275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2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Nam</a:t>
          </a:r>
          <a:r>
            <a:rPr lang="hu-HU" sz="22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22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at</a:t>
          </a:r>
          <a:r>
            <a:rPr lang="hu-HU" sz="22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22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augue</a:t>
          </a:r>
          <a:r>
            <a:rPr lang="hu-HU" sz="22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22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et</a:t>
          </a:r>
          <a:r>
            <a:rPr lang="hu-HU" sz="22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ante </a:t>
          </a:r>
          <a:r>
            <a:rPr lang="hu-HU" sz="22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venenatis</a:t>
          </a:r>
          <a:r>
            <a:rPr lang="hu-HU" sz="22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.</a:t>
          </a:r>
        </a:p>
      </dsp:txBody>
      <dsp:txXfrm>
        <a:off x="27644" y="2456639"/>
        <a:ext cx="5619003" cy="510992"/>
      </dsp:txXfrm>
    </dsp:sp>
    <dsp:sp modelId="{1E42480B-B657-594D-9DE4-77D51AD72445}">
      <dsp:nvSpPr>
        <dsp:cNvPr id="0" name=""/>
        <dsp:cNvSpPr/>
      </dsp:nvSpPr>
      <dsp:spPr>
        <a:xfrm>
          <a:off x="0" y="2995275"/>
          <a:ext cx="5674291" cy="4781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0159" tIns="33020" rIns="184912" bIns="33020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fr-FR" sz="2600" kern="12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D</a:t>
          </a:r>
          <a:r>
            <a:rPr lang="fr-FR" sz="2000" kern="12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uis </a:t>
          </a:r>
          <a:r>
            <a:rPr lang="fr-FR" sz="2000" kern="1200" dirty="0" err="1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sed</a:t>
          </a:r>
          <a:r>
            <a:rPr lang="fr-FR" sz="2000" kern="12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fr-FR" sz="2000" kern="1200" dirty="0" err="1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augue</a:t>
          </a:r>
          <a:r>
            <a:rPr lang="fr-FR" sz="2000" kern="12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ut </a:t>
          </a:r>
          <a:r>
            <a:rPr lang="fr-FR" sz="2000" kern="1200" dirty="0" err="1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metus</a:t>
          </a:r>
          <a:r>
            <a:rPr lang="fr-FR" sz="2000" kern="12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fr-FR" sz="2000" kern="1200" dirty="0" err="1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consectetur</a:t>
          </a:r>
          <a:r>
            <a:rPr lang="hu-HU" sz="2000" kern="12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.</a:t>
          </a:r>
        </a:p>
      </dsp:txBody>
      <dsp:txXfrm>
        <a:off x="0" y="2995275"/>
        <a:ext cx="5674291" cy="47817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9952518-7D66-C544-AF9D-0A7187BE89F3}">
      <dsp:nvSpPr>
        <dsp:cNvPr id="0" name=""/>
        <dsp:cNvSpPr/>
      </dsp:nvSpPr>
      <dsp:spPr>
        <a:xfrm rot="10800000">
          <a:off x="1412419" y="374"/>
          <a:ext cx="5139491" cy="471543"/>
        </a:xfrm>
        <a:prstGeom prst="homePlate">
          <a:avLst/>
        </a:prstGeom>
        <a:solidFill>
          <a:srgbClr val="04275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7938" tIns="76200" rIns="14224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0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Lorem</a:t>
          </a:r>
          <a:r>
            <a:rPr lang="da-DK" sz="20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da-DK" sz="20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ipsum</a:t>
          </a:r>
          <a:r>
            <a:rPr lang="da-DK" sz="20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da-DK" sz="20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dolor</a:t>
          </a:r>
          <a:r>
            <a:rPr lang="da-DK" sz="20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sit </a:t>
          </a:r>
          <a:r>
            <a:rPr lang="da-DK" sz="20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amet</a:t>
          </a:r>
          <a:r>
            <a:rPr lang="da-DK" sz="20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,</a:t>
          </a:r>
          <a:endParaRPr lang="hu-HU" sz="2000" kern="1200" dirty="0"/>
        </a:p>
      </dsp:txBody>
      <dsp:txXfrm rot="10800000">
        <a:off x="1530305" y="374"/>
        <a:ext cx="5021605" cy="471543"/>
      </dsp:txXfrm>
    </dsp:sp>
    <dsp:sp modelId="{173977FE-E4D4-E249-A949-7B2E20D0B469}">
      <dsp:nvSpPr>
        <dsp:cNvPr id="0" name=""/>
        <dsp:cNvSpPr/>
      </dsp:nvSpPr>
      <dsp:spPr>
        <a:xfrm>
          <a:off x="1176647" y="374"/>
          <a:ext cx="471543" cy="471543"/>
        </a:xfrm>
        <a:prstGeom prst="ellipse">
          <a:avLst/>
        </a:prstGeom>
        <a:blipFill>
          <a:blip xmlns:r="http://schemas.openxmlformats.org/officeDocument/2006/relationships" r:embed="rId1"/>
          <a:srcRect/>
          <a:stretch>
            <a:fillRect l="-6000" r="-6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E2F0E98-50F1-414A-8154-0B6099E305EB}">
      <dsp:nvSpPr>
        <dsp:cNvPr id="0" name=""/>
        <dsp:cNvSpPr/>
      </dsp:nvSpPr>
      <dsp:spPr>
        <a:xfrm rot="10800000">
          <a:off x="1412419" y="612678"/>
          <a:ext cx="5139491" cy="471543"/>
        </a:xfrm>
        <a:prstGeom prst="homePlate">
          <a:avLst/>
        </a:prstGeom>
        <a:solidFill>
          <a:srgbClr val="04275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7938" tIns="76200" rIns="14224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0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consectetur</a:t>
          </a:r>
          <a:r>
            <a:rPr lang="hu-HU" sz="20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20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adipiscing</a:t>
          </a:r>
          <a:r>
            <a:rPr lang="hu-HU" sz="20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elit.</a:t>
          </a:r>
        </a:p>
      </dsp:txBody>
      <dsp:txXfrm rot="10800000">
        <a:off x="1530305" y="612678"/>
        <a:ext cx="5021605" cy="471543"/>
      </dsp:txXfrm>
    </dsp:sp>
    <dsp:sp modelId="{E05D5480-6A0F-D048-B3F6-0DED7C808363}">
      <dsp:nvSpPr>
        <dsp:cNvPr id="0" name=""/>
        <dsp:cNvSpPr/>
      </dsp:nvSpPr>
      <dsp:spPr>
        <a:xfrm>
          <a:off x="1176647" y="612678"/>
          <a:ext cx="471543" cy="471543"/>
        </a:xfrm>
        <a:prstGeom prst="ellipse">
          <a:avLst/>
        </a:prstGeom>
        <a:blipFill>
          <a:blip xmlns:r="http://schemas.openxmlformats.org/officeDocument/2006/relationships" r:embed="rId1"/>
          <a:srcRect/>
          <a:stretch>
            <a:fillRect l="-6000" r="-6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D7118A1-210B-B540-816D-1B1A9DD31569}">
      <dsp:nvSpPr>
        <dsp:cNvPr id="0" name=""/>
        <dsp:cNvSpPr/>
      </dsp:nvSpPr>
      <dsp:spPr>
        <a:xfrm rot="10800000">
          <a:off x="1412419" y="1224981"/>
          <a:ext cx="5139491" cy="471543"/>
        </a:xfrm>
        <a:prstGeom prst="homePlate">
          <a:avLst/>
        </a:prstGeom>
        <a:solidFill>
          <a:srgbClr val="04275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7938" tIns="76200" rIns="14224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0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Donec</a:t>
          </a:r>
          <a:r>
            <a:rPr lang="hu-HU" sz="20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20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at</a:t>
          </a:r>
          <a:r>
            <a:rPr lang="hu-HU" sz="20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20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efficitur</a:t>
          </a:r>
          <a:r>
            <a:rPr lang="hu-HU" sz="20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tortor.</a:t>
          </a:r>
        </a:p>
      </dsp:txBody>
      <dsp:txXfrm rot="10800000">
        <a:off x="1530305" y="1224981"/>
        <a:ext cx="5021605" cy="471543"/>
      </dsp:txXfrm>
    </dsp:sp>
    <dsp:sp modelId="{AC31054E-9DE2-D341-ADEA-B9385A3D1961}">
      <dsp:nvSpPr>
        <dsp:cNvPr id="0" name=""/>
        <dsp:cNvSpPr/>
      </dsp:nvSpPr>
      <dsp:spPr>
        <a:xfrm>
          <a:off x="1176647" y="1224981"/>
          <a:ext cx="471543" cy="471543"/>
        </a:xfrm>
        <a:prstGeom prst="ellipse">
          <a:avLst/>
        </a:prstGeom>
        <a:blipFill>
          <a:blip xmlns:r="http://schemas.openxmlformats.org/officeDocument/2006/relationships" r:embed="rId1"/>
          <a:srcRect/>
          <a:stretch>
            <a:fillRect l="-6000" r="-6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214D25C-8D89-4946-8DA1-9E1CD7B0E8A2}">
      <dsp:nvSpPr>
        <dsp:cNvPr id="0" name=""/>
        <dsp:cNvSpPr/>
      </dsp:nvSpPr>
      <dsp:spPr>
        <a:xfrm rot="10800000">
          <a:off x="1412419" y="1837285"/>
          <a:ext cx="5139491" cy="471543"/>
        </a:xfrm>
        <a:prstGeom prst="homePlate">
          <a:avLst/>
        </a:prstGeom>
        <a:solidFill>
          <a:srgbClr val="04275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7938" tIns="76200" rIns="14224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0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Mauris</a:t>
          </a:r>
          <a:r>
            <a:rPr lang="hu-HU" sz="20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20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eu</a:t>
          </a:r>
          <a:r>
            <a:rPr lang="hu-HU" sz="20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20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diam</a:t>
          </a:r>
          <a:r>
            <a:rPr lang="hu-HU" sz="20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eget elit </a:t>
          </a:r>
          <a:r>
            <a:rPr lang="hu-HU" sz="20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rhoncus</a:t>
          </a:r>
          <a:r>
            <a:rPr lang="hu-HU" sz="20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.</a:t>
          </a:r>
        </a:p>
      </dsp:txBody>
      <dsp:txXfrm rot="10800000">
        <a:off x="1530305" y="1837285"/>
        <a:ext cx="5021605" cy="471543"/>
      </dsp:txXfrm>
    </dsp:sp>
    <dsp:sp modelId="{C8F10940-F1D3-B34F-98C5-95A652C54E80}">
      <dsp:nvSpPr>
        <dsp:cNvPr id="0" name=""/>
        <dsp:cNvSpPr/>
      </dsp:nvSpPr>
      <dsp:spPr>
        <a:xfrm>
          <a:off x="1176647" y="1837285"/>
          <a:ext cx="471543" cy="471543"/>
        </a:xfrm>
        <a:prstGeom prst="ellipse">
          <a:avLst/>
        </a:prstGeom>
        <a:blipFill>
          <a:blip xmlns:r="http://schemas.openxmlformats.org/officeDocument/2006/relationships" r:embed="rId1"/>
          <a:srcRect/>
          <a:stretch>
            <a:fillRect l="-6000" r="-6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06BBD99-6356-5E4C-A6B9-7C784ABBE713}">
      <dsp:nvSpPr>
        <dsp:cNvPr id="0" name=""/>
        <dsp:cNvSpPr/>
      </dsp:nvSpPr>
      <dsp:spPr>
        <a:xfrm rot="10800000">
          <a:off x="1412419" y="2449588"/>
          <a:ext cx="5139491" cy="471543"/>
        </a:xfrm>
        <a:prstGeom prst="homePlate">
          <a:avLst/>
        </a:prstGeom>
        <a:solidFill>
          <a:srgbClr val="04275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7938" tIns="76200" rIns="14224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0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Mauris</a:t>
          </a:r>
          <a:r>
            <a:rPr lang="hu-HU" sz="20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20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id</a:t>
          </a:r>
          <a:r>
            <a:rPr lang="hu-HU" sz="20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20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mollis</a:t>
          </a:r>
          <a:r>
            <a:rPr lang="hu-HU" sz="20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20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nisi</a:t>
          </a:r>
          <a:r>
            <a:rPr lang="hu-HU" sz="20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. </a:t>
          </a:r>
        </a:p>
      </dsp:txBody>
      <dsp:txXfrm rot="10800000">
        <a:off x="1530305" y="2449588"/>
        <a:ext cx="5021605" cy="471543"/>
      </dsp:txXfrm>
    </dsp:sp>
    <dsp:sp modelId="{27F8F6FA-9646-0340-821D-A350F3A4C8A2}">
      <dsp:nvSpPr>
        <dsp:cNvPr id="0" name=""/>
        <dsp:cNvSpPr/>
      </dsp:nvSpPr>
      <dsp:spPr>
        <a:xfrm>
          <a:off x="1176647" y="2449588"/>
          <a:ext cx="471543" cy="471543"/>
        </a:xfrm>
        <a:prstGeom prst="ellipse">
          <a:avLst/>
        </a:prstGeom>
        <a:blipFill>
          <a:blip xmlns:r="http://schemas.openxmlformats.org/officeDocument/2006/relationships" r:embed="rId1"/>
          <a:srcRect/>
          <a:stretch>
            <a:fillRect l="-6000" r="-6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D8F322-0E94-774D-94B1-8B3F55A8055E}">
      <dsp:nvSpPr>
        <dsp:cNvPr id="0" name=""/>
        <dsp:cNvSpPr/>
      </dsp:nvSpPr>
      <dsp:spPr>
        <a:xfrm rot="10800000">
          <a:off x="1412419" y="3061891"/>
          <a:ext cx="5139491" cy="471543"/>
        </a:xfrm>
        <a:prstGeom prst="homePlate">
          <a:avLst/>
        </a:prstGeom>
        <a:solidFill>
          <a:srgbClr val="04275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7938" tIns="76200" rIns="14224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0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Nam</a:t>
          </a:r>
          <a:r>
            <a:rPr lang="hu-HU" sz="20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20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at</a:t>
          </a:r>
          <a:r>
            <a:rPr lang="hu-HU" sz="20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20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augue</a:t>
          </a:r>
          <a:r>
            <a:rPr lang="hu-HU" sz="20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20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et</a:t>
          </a:r>
          <a:r>
            <a:rPr lang="hu-HU" sz="20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ante </a:t>
          </a:r>
          <a:r>
            <a:rPr lang="hu-HU" sz="20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venenatis</a:t>
          </a:r>
          <a:r>
            <a:rPr lang="hu-HU" sz="20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.</a:t>
          </a:r>
        </a:p>
      </dsp:txBody>
      <dsp:txXfrm rot="10800000">
        <a:off x="1530305" y="3061891"/>
        <a:ext cx="5021605" cy="471543"/>
      </dsp:txXfrm>
    </dsp:sp>
    <dsp:sp modelId="{682BD9E9-5B11-A142-BCB5-A33817D424A3}">
      <dsp:nvSpPr>
        <dsp:cNvPr id="0" name=""/>
        <dsp:cNvSpPr/>
      </dsp:nvSpPr>
      <dsp:spPr>
        <a:xfrm>
          <a:off x="1176647" y="3061891"/>
          <a:ext cx="471543" cy="471543"/>
        </a:xfrm>
        <a:prstGeom prst="ellipse">
          <a:avLst/>
        </a:prstGeom>
        <a:blipFill>
          <a:blip xmlns:r="http://schemas.openxmlformats.org/officeDocument/2006/relationships" r:embed="rId1"/>
          <a:srcRect/>
          <a:stretch>
            <a:fillRect l="-6000" r="-6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2F57A73-2233-BF45-8C38-063320C36450}">
      <dsp:nvSpPr>
        <dsp:cNvPr id="0" name=""/>
        <dsp:cNvSpPr/>
      </dsp:nvSpPr>
      <dsp:spPr>
        <a:xfrm rot="10800000">
          <a:off x="1412419" y="3674195"/>
          <a:ext cx="5139491" cy="471543"/>
        </a:xfrm>
        <a:prstGeom prst="homePlate">
          <a:avLst/>
        </a:prstGeom>
        <a:solidFill>
          <a:srgbClr val="04275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7938" tIns="76200" rIns="14224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Duis </a:t>
          </a:r>
          <a:r>
            <a:rPr lang="fr-FR" sz="20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sed</a:t>
          </a:r>
          <a:r>
            <a:rPr lang="fr-FR" sz="20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fr-FR" sz="20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augue</a:t>
          </a:r>
          <a:r>
            <a:rPr lang="fr-FR" sz="20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ut </a:t>
          </a:r>
          <a:r>
            <a:rPr lang="fr-FR" sz="20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metus</a:t>
          </a:r>
          <a:r>
            <a:rPr lang="fr-FR" sz="20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fr-FR" sz="20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consectetur</a:t>
          </a:r>
          <a:r>
            <a:rPr lang="hu-HU" sz="20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.</a:t>
          </a:r>
        </a:p>
      </dsp:txBody>
      <dsp:txXfrm rot="10800000">
        <a:off x="1530305" y="3674195"/>
        <a:ext cx="5021605" cy="471543"/>
      </dsp:txXfrm>
    </dsp:sp>
    <dsp:sp modelId="{0867D1E7-E6C4-024B-B96C-D5EF672246A8}">
      <dsp:nvSpPr>
        <dsp:cNvPr id="0" name=""/>
        <dsp:cNvSpPr/>
      </dsp:nvSpPr>
      <dsp:spPr>
        <a:xfrm>
          <a:off x="1176647" y="3674195"/>
          <a:ext cx="471543" cy="471543"/>
        </a:xfrm>
        <a:prstGeom prst="ellipse">
          <a:avLst/>
        </a:prstGeom>
        <a:blipFill>
          <a:blip xmlns:r="http://schemas.openxmlformats.org/officeDocument/2006/relationships" r:embed="rId1"/>
          <a:srcRect/>
          <a:stretch>
            <a:fillRect l="-6000" r="-6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5856C3-B594-3D4F-833D-08710E1B44B9}">
      <dsp:nvSpPr>
        <dsp:cNvPr id="0" name=""/>
        <dsp:cNvSpPr/>
      </dsp:nvSpPr>
      <dsp:spPr>
        <a:xfrm>
          <a:off x="5475" y="2128508"/>
          <a:ext cx="1697387" cy="1161649"/>
        </a:xfrm>
        <a:prstGeom prst="roundRect">
          <a:avLst>
            <a:gd name="adj" fmla="val 10000"/>
          </a:avLst>
        </a:prstGeom>
        <a:solidFill>
          <a:srgbClr val="04275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0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Lorem</a:t>
          </a:r>
          <a:r>
            <a:rPr lang="da-DK" sz="20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da-DK" sz="20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ipsum</a:t>
          </a:r>
          <a:r>
            <a:rPr lang="da-DK" sz="20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da-DK" sz="20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dolor</a:t>
          </a:r>
          <a:r>
            <a:rPr lang="da-DK" sz="20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sit </a:t>
          </a:r>
          <a:r>
            <a:rPr lang="da-DK" sz="20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amet</a:t>
          </a:r>
          <a:r>
            <a:rPr lang="da-DK" sz="20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,</a:t>
          </a:r>
          <a:endParaRPr lang="hu-HU" sz="2000" kern="1200" dirty="0"/>
        </a:p>
      </dsp:txBody>
      <dsp:txXfrm>
        <a:off x="39499" y="2162532"/>
        <a:ext cx="1629339" cy="1093601"/>
      </dsp:txXfrm>
    </dsp:sp>
    <dsp:sp modelId="{B7783771-5FED-9C43-B359-4CDB3E574363}">
      <dsp:nvSpPr>
        <dsp:cNvPr id="0" name=""/>
        <dsp:cNvSpPr/>
      </dsp:nvSpPr>
      <dsp:spPr>
        <a:xfrm>
          <a:off x="1872602" y="2498857"/>
          <a:ext cx="359846" cy="42095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u-HU" sz="1800" kern="1200"/>
        </a:p>
      </dsp:txBody>
      <dsp:txXfrm>
        <a:off x="1872602" y="2583047"/>
        <a:ext cx="251892" cy="252572"/>
      </dsp:txXfrm>
    </dsp:sp>
    <dsp:sp modelId="{7FAC428C-5A57-0E43-9B66-87BACDC27F62}">
      <dsp:nvSpPr>
        <dsp:cNvPr id="0" name=""/>
        <dsp:cNvSpPr/>
      </dsp:nvSpPr>
      <dsp:spPr>
        <a:xfrm>
          <a:off x="2381818" y="2128508"/>
          <a:ext cx="1697387" cy="1161649"/>
        </a:xfrm>
        <a:prstGeom prst="roundRect">
          <a:avLst>
            <a:gd name="adj" fmla="val 10000"/>
          </a:avLst>
        </a:prstGeom>
        <a:solidFill>
          <a:srgbClr val="04275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0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consectetur</a:t>
          </a:r>
          <a:r>
            <a:rPr lang="hu-HU" sz="20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20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adipiscing</a:t>
          </a:r>
          <a:r>
            <a:rPr lang="hu-HU" sz="20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elit.</a:t>
          </a:r>
        </a:p>
      </dsp:txBody>
      <dsp:txXfrm>
        <a:off x="2415842" y="2162532"/>
        <a:ext cx="1629339" cy="1093601"/>
      </dsp:txXfrm>
    </dsp:sp>
    <dsp:sp modelId="{BFF25A78-89DF-5343-9D95-54D23993D06A}">
      <dsp:nvSpPr>
        <dsp:cNvPr id="0" name=""/>
        <dsp:cNvSpPr/>
      </dsp:nvSpPr>
      <dsp:spPr>
        <a:xfrm>
          <a:off x="4248945" y="2498857"/>
          <a:ext cx="359846" cy="42095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u-HU" sz="1800" kern="1200"/>
        </a:p>
      </dsp:txBody>
      <dsp:txXfrm>
        <a:off x="4248945" y="2583047"/>
        <a:ext cx="251892" cy="252572"/>
      </dsp:txXfrm>
    </dsp:sp>
    <dsp:sp modelId="{94206B83-0D40-B34C-A68C-8EEA1D06327C}">
      <dsp:nvSpPr>
        <dsp:cNvPr id="0" name=""/>
        <dsp:cNvSpPr/>
      </dsp:nvSpPr>
      <dsp:spPr>
        <a:xfrm>
          <a:off x="4758161" y="2128508"/>
          <a:ext cx="1697387" cy="1161649"/>
        </a:xfrm>
        <a:prstGeom prst="roundRect">
          <a:avLst>
            <a:gd name="adj" fmla="val 10000"/>
          </a:avLst>
        </a:prstGeom>
        <a:solidFill>
          <a:srgbClr val="04275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0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Donec</a:t>
          </a:r>
          <a:r>
            <a:rPr lang="hu-HU" sz="20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20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at</a:t>
          </a:r>
          <a:r>
            <a:rPr lang="hu-HU" sz="20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20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efficitur</a:t>
          </a:r>
          <a:r>
            <a:rPr lang="hu-HU" sz="20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tortor.</a:t>
          </a:r>
        </a:p>
      </dsp:txBody>
      <dsp:txXfrm>
        <a:off x="4792185" y="2162532"/>
        <a:ext cx="1629339" cy="1093601"/>
      </dsp:txXfrm>
    </dsp:sp>
    <dsp:sp modelId="{A9EE4F46-BA7A-4D4E-9FB6-DCE9F6225953}">
      <dsp:nvSpPr>
        <dsp:cNvPr id="0" name=""/>
        <dsp:cNvSpPr/>
      </dsp:nvSpPr>
      <dsp:spPr>
        <a:xfrm>
          <a:off x="6625288" y="2498857"/>
          <a:ext cx="359846" cy="42095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u-HU" sz="1800" kern="1200"/>
        </a:p>
      </dsp:txBody>
      <dsp:txXfrm>
        <a:off x="6625288" y="2583047"/>
        <a:ext cx="251892" cy="252572"/>
      </dsp:txXfrm>
    </dsp:sp>
    <dsp:sp modelId="{9759E3BD-E037-8746-B8B7-088A87EE2C05}">
      <dsp:nvSpPr>
        <dsp:cNvPr id="0" name=""/>
        <dsp:cNvSpPr/>
      </dsp:nvSpPr>
      <dsp:spPr>
        <a:xfrm>
          <a:off x="7134504" y="2128508"/>
          <a:ext cx="1697387" cy="1161649"/>
        </a:xfrm>
        <a:prstGeom prst="roundRect">
          <a:avLst>
            <a:gd name="adj" fmla="val 10000"/>
          </a:avLst>
        </a:prstGeom>
        <a:solidFill>
          <a:srgbClr val="04275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0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Mauris</a:t>
          </a:r>
          <a:r>
            <a:rPr lang="hu-HU" sz="20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20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eu</a:t>
          </a:r>
          <a:r>
            <a:rPr lang="hu-HU" sz="20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20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diam</a:t>
          </a:r>
          <a:r>
            <a:rPr lang="hu-HU" sz="20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eget elit </a:t>
          </a:r>
          <a:r>
            <a:rPr lang="hu-HU" sz="20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rhoncus</a:t>
          </a:r>
          <a:r>
            <a:rPr lang="hu-HU" sz="20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.</a:t>
          </a:r>
        </a:p>
      </dsp:txBody>
      <dsp:txXfrm>
        <a:off x="7168528" y="2162532"/>
        <a:ext cx="1629339" cy="1093601"/>
      </dsp:txXfrm>
    </dsp:sp>
    <dsp:sp modelId="{76EC5A6D-F791-9749-8B14-37CBD213C92B}">
      <dsp:nvSpPr>
        <dsp:cNvPr id="0" name=""/>
        <dsp:cNvSpPr/>
      </dsp:nvSpPr>
      <dsp:spPr>
        <a:xfrm>
          <a:off x="9001631" y="2498857"/>
          <a:ext cx="359846" cy="42095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u-HU" sz="1800" kern="1200"/>
        </a:p>
      </dsp:txBody>
      <dsp:txXfrm>
        <a:off x="9001631" y="2583047"/>
        <a:ext cx="251892" cy="252572"/>
      </dsp:txXfrm>
    </dsp:sp>
    <dsp:sp modelId="{881C332D-A706-9947-BE5C-1FA282326D54}">
      <dsp:nvSpPr>
        <dsp:cNvPr id="0" name=""/>
        <dsp:cNvSpPr/>
      </dsp:nvSpPr>
      <dsp:spPr>
        <a:xfrm>
          <a:off x="9510847" y="2128508"/>
          <a:ext cx="1697387" cy="1161649"/>
        </a:xfrm>
        <a:prstGeom prst="roundRect">
          <a:avLst>
            <a:gd name="adj" fmla="val 10000"/>
          </a:avLst>
        </a:prstGeom>
        <a:solidFill>
          <a:srgbClr val="04275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0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Mauris</a:t>
          </a:r>
          <a:r>
            <a:rPr lang="hu-HU" sz="20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20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id</a:t>
          </a:r>
          <a:r>
            <a:rPr lang="hu-HU" sz="20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20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mollis</a:t>
          </a:r>
          <a:r>
            <a:rPr lang="hu-HU" sz="20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20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nisi</a:t>
          </a:r>
          <a:r>
            <a:rPr lang="hu-HU" sz="20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. </a:t>
          </a:r>
        </a:p>
      </dsp:txBody>
      <dsp:txXfrm>
        <a:off x="9544871" y="2162532"/>
        <a:ext cx="1629339" cy="109360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A6D33C-3C5B-3C48-8967-38C2A87ED09C}">
      <dsp:nvSpPr>
        <dsp:cNvPr id="0" name=""/>
        <dsp:cNvSpPr/>
      </dsp:nvSpPr>
      <dsp:spPr>
        <a:xfrm>
          <a:off x="4042" y="1798592"/>
          <a:ext cx="1838086" cy="1079823"/>
        </a:xfrm>
        <a:prstGeom prst="roundRect">
          <a:avLst>
            <a:gd name="adj" fmla="val 10000"/>
          </a:avLst>
        </a:prstGeom>
        <a:solidFill>
          <a:srgbClr val="04275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7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Lorem</a:t>
          </a:r>
          <a:r>
            <a:rPr lang="da-DK" sz="17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da-DK" sz="17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ipsum</a:t>
          </a:r>
          <a:r>
            <a:rPr lang="da-DK" sz="17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da-DK" sz="17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dolor</a:t>
          </a:r>
          <a:r>
            <a:rPr lang="da-DK" sz="17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sit </a:t>
          </a:r>
          <a:r>
            <a:rPr lang="da-DK" sz="17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amet</a:t>
          </a:r>
          <a:r>
            <a:rPr lang="da-DK" sz="17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,</a:t>
          </a:r>
          <a:endParaRPr lang="hu-HU" sz="1700" kern="1200" dirty="0"/>
        </a:p>
      </dsp:txBody>
      <dsp:txXfrm>
        <a:off x="4042" y="1798592"/>
        <a:ext cx="1838086" cy="719882"/>
      </dsp:txXfrm>
    </dsp:sp>
    <dsp:sp modelId="{AD9D036F-8ED5-0849-A11B-347EC7C423CF}">
      <dsp:nvSpPr>
        <dsp:cNvPr id="0" name=""/>
        <dsp:cNvSpPr/>
      </dsp:nvSpPr>
      <dsp:spPr>
        <a:xfrm>
          <a:off x="518301" y="2736172"/>
          <a:ext cx="1838086" cy="1101600"/>
        </a:xfrm>
        <a:prstGeom prst="roundRect">
          <a:avLst>
            <a:gd name="adj" fmla="val 10000"/>
          </a:avLst>
        </a:pr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u-HU" sz="1700" kern="1200" dirty="0" err="1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consectetur</a:t>
          </a:r>
          <a:r>
            <a:rPr lang="hu-HU" sz="1700" kern="12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1700" kern="1200" dirty="0" err="1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adipiscing</a:t>
          </a:r>
          <a:r>
            <a:rPr lang="hu-HU" sz="1700" kern="12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elit.</a:t>
          </a:r>
        </a:p>
      </dsp:txBody>
      <dsp:txXfrm>
        <a:off x="550566" y="2768437"/>
        <a:ext cx="1773556" cy="1037070"/>
      </dsp:txXfrm>
    </dsp:sp>
    <dsp:sp modelId="{03DF7781-7F2E-074B-BD06-B937F18FDEF3}">
      <dsp:nvSpPr>
        <dsp:cNvPr id="0" name=""/>
        <dsp:cNvSpPr/>
      </dsp:nvSpPr>
      <dsp:spPr>
        <a:xfrm>
          <a:off x="2120776" y="1929718"/>
          <a:ext cx="590732" cy="45763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u-HU" sz="1400" kern="1200"/>
        </a:p>
      </dsp:txBody>
      <dsp:txXfrm>
        <a:off x="2120776" y="2021244"/>
        <a:ext cx="453443" cy="274578"/>
      </dsp:txXfrm>
    </dsp:sp>
    <dsp:sp modelId="{705AEAA8-90D3-F041-A6C0-D55EF8039E38}">
      <dsp:nvSpPr>
        <dsp:cNvPr id="0" name=""/>
        <dsp:cNvSpPr/>
      </dsp:nvSpPr>
      <dsp:spPr>
        <a:xfrm>
          <a:off x="2956718" y="1798592"/>
          <a:ext cx="1838086" cy="1079823"/>
        </a:xfrm>
        <a:prstGeom prst="roundRect">
          <a:avLst>
            <a:gd name="adj" fmla="val 10000"/>
          </a:avLst>
        </a:prstGeom>
        <a:solidFill>
          <a:srgbClr val="04275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7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Donec</a:t>
          </a:r>
          <a:r>
            <a:rPr lang="hu-HU" sz="17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17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at</a:t>
          </a:r>
          <a:r>
            <a:rPr lang="hu-HU" sz="17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17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efficitur</a:t>
          </a:r>
          <a:r>
            <a:rPr lang="hu-HU" sz="17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tortor.</a:t>
          </a:r>
        </a:p>
      </dsp:txBody>
      <dsp:txXfrm>
        <a:off x="2956718" y="1798592"/>
        <a:ext cx="1838086" cy="719882"/>
      </dsp:txXfrm>
    </dsp:sp>
    <dsp:sp modelId="{088D1CD0-4C62-8F49-B6FB-5F4130AB2934}">
      <dsp:nvSpPr>
        <dsp:cNvPr id="0" name=""/>
        <dsp:cNvSpPr/>
      </dsp:nvSpPr>
      <dsp:spPr>
        <a:xfrm>
          <a:off x="3383300" y="2736172"/>
          <a:ext cx="1838086" cy="1101600"/>
        </a:xfrm>
        <a:prstGeom prst="roundRect">
          <a:avLst>
            <a:gd name="adj" fmla="val 10000"/>
          </a:avLst>
        </a:prstGeom>
        <a:noFill/>
        <a:ln w="12700" cap="flat" cmpd="sng" algn="ctr">
          <a:solidFill>
            <a:srgbClr val="4472C4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u-HU" sz="1700" kern="1200" dirty="0" err="1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Mauris</a:t>
          </a:r>
          <a:r>
            <a:rPr lang="hu-HU" sz="1700" kern="120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1700" kern="1200" dirty="0" err="1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eu</a:t>
          </a:r>
          <a:r>
            <a:rPr lang="hu-HU" sz="1700" kern="120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1700" kern="1200" dirty="0" err="1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diam</a:t>
          </a:r>
          <a:r>
            <a:rPr lang="hu-HU" sz="1700" kern="120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eget elit </a:t>
          </a:r>
          <a:r>
            <a:rPr lang="hu-HU" sz="1700" kern="1200" dirty="0" err="1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rhoncus</a:t>
          </a:r>
          <a:r>
            <a:rPr lang="hu-HU" sz="1700" kern="1200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.</a:t>
          </a:r>
        </a:p>
      </dsp:txBody>
      <dsp:txXfrm>
        <a:off x="3415565" y="2768437"/>
        <a:ext cx="1773556" cy="1037070"/>
      </dsp:txXfrm>
    </dsp:sp>
    <dsp:sp modelId="{866A9D78-E196-4249-B607-FC0826D81CDC}">
      <dsp:nvSpPr>
        <dsp:cNvPr id="0" name=""/>
        <dsp:cNvSpPr/>
      </dsp:nvSpPr>
      <dsp:spPr>
        <a:xfrm>
          <a:off x="5073452" y="1929718"/>
          <a:ext cx="590732" cy="45763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u-HU" sz="1400" kern="1200"/>
        </a:p>
      </dsp:txBody>
      <dsp:txXfrm>
        <a:off x="5073452" y="2021244"/>
        <a:ext cx="453443" cy="274578"/>
      </dsp:txXfrm>
    </dsp:sp>
    <dsp:sp modelId="{328D4985-AB53-3444-A912-BAF7648C4F9D}">
      <dsp:nvSpPr>
        <dsp:cNvPr id="0" name=""/>
        <dsp:cNvSpPr/>
      </dsp:nvSpPr>
      <dsp:spPr>
        <a:xfrm>
          <a:off x="5909394" y="1798592"/>
          <a:ext cx="1838086" cy="1079823"/>
        </a:xfrm>
        <a:prstGeom prst="roundRect">
          <a:avLst>
            <a:gd name="adj" fmla="val 10000"/>
          </a:avLst>
        </a:prstGeom>
        <a:solidFill>
          <a:srgbClr val="04275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7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Mauris</a:t>
          </a:r>
          <a:r>
            <a:rPr lang="hu-HU" sz="17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17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id</a:t>
          </a:r>
          <a:r>
            <a:rPr lang="hu-HU" sz="17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17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mollis</a:t>
          </a:r>
          <a:r>
            <a:rPr lang="hu-HU" sz="17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17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nisi</a:t>
          </a:r>
          <a:r>
            <a:rPr lang="hu-HU" sz="17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. </a:t>
          </a:r>
        </a:p>
      </dsp:txBody>
      <dsp:txXfrm>
        <a:off x="5909394" y="1798592"/>
        <a:ext cx="1838086" cy="719882"/>
      </dsp:txXfrm>
    </dsp:sp>
    <dsp:sp modelId="{3B58DE61-9AFD-C54E-B22B-22049AE0001B}">
      <dsp:nvSpPr>
        <dsp:cNvPr id="0" name=""/>
        <dsp:cNvSpPr/>
      </dsp:nvSpPr>
      <dsp:spPr>
        <a:xfrm>
          <a:off x="6285870" y="2736172"/>
          <a:ext cx="1838086" cy="1101600"/>
        </a:xfrm>
        <a:prstGeom prst="roundRect">
          <a:avLst>
            <a:gd name="adj" fmla="val 10000"/>
          </a:avLst>
        </a:prstGeom>
        <a:noFill/>
        <a:ln w="12700" cap="flat" cmpd="sng" algn="ctr">
          <a:solidFill>
            <a:srgbClr val="4472C4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u-HU" sz="1700" kern="1200" dirty="0" err="1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vfhjbvdfvbn</a:t>
          </a:r>
          <a:endParaRPr lang="hu-HU" sz="1700" kern="1200" dirty="0">
            <a:solidFill>
              <a:prstClr val="black"/>
            </a:solidFill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sp:txBody>
      <dsp:txXfrm>
        <a:off x="6318135" y="2768437"/>
        <a:ext cx="1773556" cy="103707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CDE5AF-3D29-F442-95ED-4C57D33AB159}">
      <dsp:nvSpPr>
        <dsp:cNvPr id="0" name=""/>
        <dsp:cNvSpPr/>
      </dsp:nvSpPr>
      <dsp:spPr>
        <a:xfrm>
          <a:off x="3812990" y="1488"/>
          <a:ext cx="1615444" cy="1050038"/>
        </a:xfrm>
        <a:prstGeom prst="roundRect">
          <a:avLst/>
        </a:prstGeom>
        <a:solidFill>
          <a:srgbClr val="04275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7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Lorem</a:t>
          </a:r>
          <a:r>
            <a:rPr lang="da-DK" sz="17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da-DK" sz="17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ipsum</a:t>
          </a:r>
          <a:r>
            <a:rPr lang="da-DK" sz="17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da-DK" sz="17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dolor</a:t>
          </a:r>
          <a:r>
            <a:rPr lang="da-DK" sz="17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sit </a:t>
          </a:r>
          <a:r>
            <a:rPr lang="da-DK" sz="17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amet</a:t>
          </a:r>
          <a:r>
            <a:rPr lang="da-DK" sz="17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,</a:t>
          </a:r>
          <a:endParaRPr lang="hu-HU" sz="1700" kern="1200" dirty="0"/>
        </a:p>
      </dsp:txBody>
      <dsp:txXfrm>
        <a:off x="3864249" y="52747"/>
        <a:ext cx="1512926" cy="947520"/>
      </dsp:txXfrm>
    </dsp:sp>
    <dsp:sp modelId="{F6BF8697-3E1F-F44C-B754-499FBFFF57DE}">
      <dsp:nvSpPr>
        <dsp:cNvPr id="0" name=""/>
        <dsp:cNvSpPr/>
      </dsp:nvSpPr>
      <dsp:spPr>
        <a:xfrm>
          <a:off x="2524502" y="526507"/>
          <a:ext cx="4192419" cy="4192419"/>
        </a:xfrm>
        <a:custGeom>
          <a:avLst/>
          <a:gdLst/>
          <a:ahLst/>
          <a:cxnLst/>
          <a:rect l="0" t="0" r="0" b="0"/>
          <a:pathLst>
            <a:path>
              <a:moveTo>
                <a:pt x="3119942" y="266984"/>
              </a:moveTo>
              <a:arcTo wR="2096209" hR="2096209" stAng="17954023" swAng="1210606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4E51FA5-7179-5E44-AF0F-BB6AFC651D51}">
      <dsp:nvSpPr>
        <dsp:cNvPr id="0" name=""/>
        <dsp:cNvSpPr/>
      </dsp:nvSpPr>
      <dsp:spPr>
        <a:xfrm>
          <a:off x="5806604" y="1449933"/>
          <a:ext cx="1615444" cy="1050038"/>
        </a:xfrm>
        <a:prstGeom prst="roundRect">
          <a:avLst/>
        </a:prstGeom>
        <a:solidFill>
          <a:srgbClr val="04275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7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consectetur</a:t>
          </a:r>
          <a:r>
            <a:rPr lang="hu-HU" sz="17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17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adipiscing</a:t>
          </a:r>
          <a:r>
            <a:rPr lang="hu-HU" sz="17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elit.</a:t>
          </a:r>
        </a:p>
      </dsp:txBody>
      <dsp:txXfrm>
        <a:off x="5857863" y="1501192"/>
        <a:ext cx="1512926" cy="947520"/>
      </dsp:txXfrm>
    </dsp:sp>
    <dsp:sp modelId="{375B7A10-8489-BC47-B5FB-B5AAA2810A24}">
      <dsp:nvSpPr>
        <dsp:cNvPr id="0" name=""/>
        <dsp:cNvSpPr/>
      </dsp:nvSpPr>
      <dsp:spPr>
        <a:xfrm>
          <a:off x="2524502" y="526507"/>
          <a:ext cx="4192419" cy="4192419"/>
        </a:xfrm>
        <a:custGeom>
          <a:avLst/>
          <a:gdLst/>
          <a:ahLst/>
          <a:cxnLst/>
          <a:rect l="0" t="0" r="0" b="0"/>
          <a:pathLst>
            <a:path>
              <a:moveTo>
                <a:pt x="4187378" y="2241503"/>
              </a:moveTo>
              <a:arcTo wR="2096209" hR="2096209" stAng="21838469" swAng="1359005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0113B79-287E-CB4E-8F86-EDC40E852EE8}">
      <dsp:nvSpPr>
        <dsp:cNvPr id="0" name=""/>
        <dsp:cNvSpPr/>
      </dsp:nvSpPr>
      <dsp:spPr>
        <a:xfrm>
          <a:off x="5045111" y="3793567"/>
          <a:ext cx="1615444" cy="1050038"/>
        </a:xfrm>
        <a:prstGeom prst="roundRect">
          <a:avLst/>
        </a:prstGeom>
        <a:solidFill>
          <a:srgbClr val="04275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7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Donec</a:t>
          </a:r>
          <a:r>
            <a:rPr lang="hu-HU" sz="17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17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at</a:t>
          </a:r>
          <a:r>
            <a:rPr lang="hu-HU" sz="17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17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efficitur</a:t>
          </a:r>
          <a:r>
            <a:rPr lang="hu-HU" sz="17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tortor.</a:t>
          </a:r>
        </a:p>
      </dsp:txBody>
      <dsp:txXfrm>
        <a:off x="5096370" y="3844826"/>
        <a:ext cx="1512926" cy="947520"/>
      </dsp:txXfrm>
    </dsp:sp>
    <dsp:sp modelId="{484F5FFA-100F-6A48-BE29-370308BF3DAC}">
      <dsp:nvSpPr>
        <dsp:cNvPr id="0" name=""/>
        <dsp:cNvSpPr/>
      </dsp:nvSpPr>
      <dsp:spPr>
        <a:xfrm>
          <a:off x="2524502" y="526507"/>
          <a:ext cx="4192419" cy="4192419"/>
        </a:xfrm>
        <a:custGeom>
          <a:avLst/>
          <a:gdLst/>
          <a:ahLst/>
          <a:cxnLst/>
          <a:rect l="0" t="0" r="0" b="0"/>
          <a:pathLst>
            <a:path>
              <a:moveTo>
                <a:pt x="2353155" y="4176612"/>
              </a:moveTo>
              <a:arcTo wR="2096209" hR="2096209" stAng="4977551" swAng="844898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3465C00-FE77-6844-BB8B-D43AA4EC2CC9}">
      <dsp:nvSpPr>
        <dsp:cNvPr id="0" name=""/>
        <dsp:cNvSpPr/>
      </dsp:nvSpPr>
      <dsp:spPr>
        <a:xfrm>
          <a:off x="2580869" y="3793567"/>
          <a:ext cx="1615444" cy="1050038"/>
        </a:xfrm>
        <a:prstGeom prst="roundRect">
          <a:avLst/>
        </a:prstGeom>
        <a:solidFill>
          <a:srgbClr val="04275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7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Mauris</a:t>
          </a:r>
          <a:r>
            <a:rPr lang="hu-HU" sz="17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17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eu</a:t>
          </a:r>
          <a:r>
            <a:rPr lang="hu-HU" sz="17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17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diam</a:t>
          </a:r>
          <a:r>
            <a:rPr lang="hu-HU" sz="17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eget elit </a:t>
          </a:r>
          <a:r>
            <a:rPr lang="hu-HU" sz="17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rhoncus</a:t>
          </a:r>
          <a:r>
            <a:rPr lang="hu-HU" sz="17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.</a:t>
          </a:r>
        </a:p>
      </dsp:txBody>
      <dsp:txXfrm>
        <a:off x="2632128" y="3844826"/>
        <a:ext cx="1512926" cy="947520"/>
      </dsp:txXfrm>
    </dsp:sp>
    <dsp:sp modelId="{1FCCE8B0-4DF9-E94E-8553-2A5E65A7DC58}">
      <dsp:nvSpPr>
        <dsp:cNvPr id="0" name=""/>
        <dsp:cNvSpPr/>
      </dsp:nvSpPr>
      <dsp:spPr>
        <a:xfrm>
          <a:off x="2524502" y="526507"/>
          <a:ext cx="4192419" cy="4192419"/>
        </a:xfrm>
        <a:custGeom>
          <a:avLst/>
          <a:gdLst/>
          <a:ahLst/>
          <a:cxnLst/>
          <a:rect l="0" t="0" r="0" b="0"/>
          <a:pathLst>
            <a:path>
              <a:moveTo>
                <a:pt x="222277" y="3035610"/>
              </a:moveTo>
              <a:arcTo wR="2096209" hR="2096209" stAng="9202526" swAng="1359005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3D04F3E-E9A7-4847-A548-1C3FF95E48E3}">
      <dsp:nvSpPr>
        <dsp:cNvPr id="0" name=""/>
        <dsp:cNvSpPr/>
      </dsp:nvSpPr>
      <dsp:spPr>
        <a:xfrm>
          <a:off x="1819376" y="1449933"/>
          <a:ext cx="1615444" cy="1050038"/>
        </a:xfrm>
        <a:prstGeom prst="roundRect">
          <a:avLst/>
        </a:prstGeom>
        <a:solidFill>
          <a:srgbClr val="04275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17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Mauris</a:t>
          </a:r>
          <a:r>
            <a:rPr lang="hu-HU" sz="17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17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id</a:t>
          </a:r>
          <a:r>
            <a:rPr lang="hu-HU" sz="17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17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mollis</a:t>
          </a:r>
          <a:r>
            <a:rPr lang="hu-HU" sz="17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</a:t>
          </a:r>
          <a:r>
            <a:rPr lang="hu-HU" sz="1700" kern="1200" dirty="0" err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nisi</a:t>
          </a:r>
          <a:r>
            <a:rPr lang="hu-HU" sz="1700" kern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. </a:t>
          </a:r>
        </a:p>
      </dsp:txBody>
      <dsp:txXfrm>
        <a:off x="1870635" y="1501192"/>
        <a:ext cx="1512926" cy="947520"/>
      </dsp:txXfrm>
    </dsp:sp>
    <dsp:sp modelId="{07DEE471-6B8E-634C-B977-7E2455747209}">
      <dsp:nvSpPr>
        <dsp:cNvPr id="0" name=""/>
        <dsp:cNvSpPr/>
      </dsp:nvSpPr>
      <dsp:spPr>
        <a:xfrm>
          <a:off x="2524502" y="526507"/>
          <a:ext cx="4192419" cy="4192419"/>
        </a:xfrm>
        <a:custGeom>
          <a:avLst/>
          <a:gdLst/>
          <a:ahLst/>
          <a:cxnLst/>
          <a:rect l="0" t="0" r="0" b="0"/>
          <a:pathLst>
            <a:path>
              <a:moveTo>
                <a:pt x="504368" y="732341"/>
              </a:moveTo>
              <a:arcTo wR="2096209" hR="2096209" stAng="13235371" swAng="1210606"/>
            </a:path>
          </a:pathLst>
        </a:custGeom>
        <a:noFill/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A1CF8F4-2068-9545-BD48-1452E2FA17D0}">
      <dsp:nvSpPr>
        <dsp:cNvPr id="0" name=""/>
        <dsp:cNvSpPr/>
      </dsp:nvSpPr>
      <dsp:spPr>
        <a:xfrm>
          <a:off x="1178451" y="0"/>
          <a:ext cx="1691091" cy="939495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3900" kern="1200" dirty="0"/>
            <a:t>Pro </a:t>
          </a:r>
        </a:p>
      </dsp:txBody>
      <dsp:txXfrm>
        <a:off x="1205968" y="27517"/>
        <a:ext cx="1636057" cy="884461"/>
      </dsp:txXfrm>
    </dsp:sp>
    <dsp:sp modelId="{1B9CCB15-F761-A941-820B-573528F7AFEE}">
      <dsp:nvSpPr>
        <dsp:cNvPr id="0" name=""/>
        <dsp:cNvSpPr/>
      </dsp:nvSpPr>
      <dsp:spPr>
        <a:xfrm>
          <a:off x="3621139" y="0"/>
          <a:ext cx="1691091" cy="939495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3900" kern="1200" dirty="0"/>
            <a:t>Kontra </a:t>
          </a:r>
        </a:p>
      </dsp:txBody>
      <dsp:txXfrm>
        <a:off x="3648656" y="27517"/>
        <a:ext cx="1636057" cy="884461"/>
      </dsp:txXfrm>
    </dsp:sp>
    <dsp:sp modelId="{97E2D4A7-25BA-2346-9094-0C1C6EE02909}">
      <dsp:nvSpPr>
        <dsp:cNvPr id="0" name=""/>
        <dsp:cNvSpPr/>
      </dsp:nvSpPr>
      <dsp:spPr>
        <a:xfrm>
          <a:off x="2893030" y="3992855"/>
          <a:ext cx="704621" cy="704621"/>
        </a:xfrm>
        <a:prstGeom prst="triangle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62003F0-285F-0748-8D43-9541622B28B3}">
      <dsp:nvSpPr>
        <dsp:cNvPr id="0" name=""/>
        <dsp:cNvSpPr/>
      </dsp:nvSpPr>
      <dsp:spPr>
        <a:xfrm rot="240000">
          <a:off x="1130830" y="3690917"/>
          <a:ext cx="4229020" cy="29572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1B24568-FD53-0C42-AE2D-BEBC97B8B2F8}">
      <dsp:nvSpPr>
        <dsp:cNvPr id="0" name=""/>
        <dsp:cNvSpPr/>
      </dsp:nvSpPr>
      <dsp:spPr>
        <a:xfrm rot="240000">
          <a:off x="3669990" y="2951539"/>
          <a:ext cx="1687339" cy="786127"/>
        </a:xfrm>
        <a:prstGeom prst="roundRect">
          <a:avLst/>
        </a:prstGeom>
        <a:solidFill>
          <a:srgbClr val="04275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700" kern="1200" dirty="0"/>
            <a:t>Ellenérv 3</a:t>
          </a:r>
        </a:p>
      </dsp:txBody>
      <dsp:txXfrm>
        <a:off x="3708366" y="2989915"/>
        <a:ext cx="1610587" cy="709375"/>
      </dsp:txXfrm>
    </dsp:sp>
    <dsp:sp modelId="{8E58B83B-FA17-A649-97A0-0EF6CA112076}">
      <dsp:nvSpPr>
        <dsp:cNvPr id="0" name=""/>
        <dsp:cNvSpPr/>
      </dsp:nvSpPr>
      <dsp:spPr>
        <a:xfrm rot="240000">
          <a:off x="3731057" y="2105993"/>
          <a:ext cx="1687339" cy="786127"/>
        </a:xfrm>
        <a:prstGeom prst="roundRect">
          <a:avLst/>
        </a:prstGeom>
        <a:solidFill>
          <a:srgbClr val="04275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700" kern="1200" dirty="0"/>
            <a:t>Ellenérv 2</a:t>
          </a:r>
        </a:p>
      </dsp:txBody>
      <dsp:txXfrm>
        <a:off x="3769433" y="2144369"/>
        <a:ext cx="1610587" cy="709375"/>
      </dsp:txXfrm>
    </dsp:sp>
    <dsp:sp modelId="{4C586E44-C534-C840-8B7A-B267550142F7}">
      <dsp:nvSpPr>
        <dsp:cNvPr id="0" name=""/>
        <dsp:cNvSpPr/>
      </dsp:nvSpPr>
      <dsp:spPr>
        <a:xfrm rot="240000">
          <a:off x="3792124" y="1279237"/>
          <a:ext cx="1687339" cy="786127"/>
        </a:xfrm>
        <a:prstGeom prst="roundRect">
          <a:avLst/>
        </a:prstGeom>
        <a:solidFill>
          <a:srgbClr val="04275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700" kern="1200" dirty="0"/>
            <a:t>Ellenérv 1</a:t>
          </a:r>
        </a:p>
      </dsp:txBody>
      <dsp:txXfrm>
        <a:off x="3830500" y="1317613"/>
        <a:ext cx="1610587" cy="709375"/>
      </dsp:txXfrm>
    </dsp:sp>
    <dsp:sp modelId="{C02499E6-D3CF-0F4F-A6EB-F7730DA12852}">
      <dsp:nvSpPr>
        <dsp:cNvPr id="0" name=""/>
        <dsp:cNvSpPr/>
      </dsp:nvSpPr>
      <dsp:spPr>
        <a:xfrm rot="240000">
          <a:off x="1250789" y="2782430"/>
          <a:ext cx="1687339" cy="786127"/>
        </a:xfrm>
        <a:prstGeom prst="roundRect">
          <a:avLst/>
        </a:prstGeom>
        <a:solidFill>
          <a:srgbClr val="04275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700" kern="1200" dirty="0"/>
            <a:t>Érv 2</a:t>
          </a:r>
        </a:p>
      </dsp:txBody>
      <dsp:txXfrm>
        <a:off x="1289165" y="2820806"/>
        <a:ext cx="1610587" cy="709375"/>
      </dsp:txXfrm>
    </dsp:sp>
    <dsp:sp modelId="{5C7203E6-1A61-684A-BDD8-790235083A71}">
      <dsp:nvSpPr>
        <dsp:cNvPr id="0" name=""/>
        <dsp:cNvSpPr/>
      </dsp:nvSpPr>
      <dsp:spPr>
        <a:xfrm rot="240000">
          <a:off x="1311856" y="1936884"/>
          <a:ext cx="1687339" cy="786127"/>
        </a:xfrm>
        <a:prstGeom prst="roundRect">
          <a:avLst/>
        </a:prstGeom>
        <a:solidFill>
          <a:srgbClr val="04275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u-HU" sz="2700" kern="1200" dirty="0"/>
            <a:t>Érv 1</a:t>
          </a:r>
        </a:p>
      </dsp:txBody>
      <dsp:txXfrm>
        <a:off x="1350232" y="1975260"/>
        <a:ext cx="1610587" cy="709375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49A73A-D96F-A542-A5B5-FE842D92D230}">
      <dsp:nvSpPr>
        <dsp:cNvPr id="0" name=""/>
        <dsp:cNvSpPr/>
      </dsp:nvSpPr>
      <dsp:spPr>
        <a:xfrm>
          <a:off x="652532" y="0"/>
          <a:ext cx="3744069" cy="3744069"/>
        </a:xfrm>
        <a:prstGeom prst="triangle">
          <a:avLst/>
        </a:prstGeom>
        <a:solidFill>
          <a:srgbClr val="04275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DFC4F3F-4915-E246-8259-0AAFDDFB17D9}">
      <dsp:nvSpPr>
        <dsp:cNvPr id="0" name=""/>
        <dsp:cNvSpPr/>
      </dsp:nvSpPr>
      <dsp:spPr>
        <a:xfrm>
          <a:off x="2524567" y="374772"/>
          <a:ext cx="2433644" cy="532359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u-HU" sz="2200" kern="1200" dirty="0"/>
        </a:p>
      </dsp:txBody>
      <dsp:txXfrm>
        <a:off x="2550555" y="400760"/>
        <a:ext cx="2381668" cy="480383"/>
      </dsp:txXfrm>
    </dsp:sp>
    <dsp:sp modelId="{A1C106E8-43EB-BB4A-A512-49C875B30415}">
      <dsp:nvSpPr>
        <dsp:cNvPr id="0" name=""/>
        <dsp:cNvSpPr/>
      </dsp:nvSpPr>
      <dsp:spPr>
        <a:xfrm>
          <a:off x="2524567" y="973677"/>
          <a:ext cx="2433644" cy="532359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u-HU" sz="2200" kern="1200"/>
        </a:p>
      </dsp:txBody>
      <dsp:txXfrm>
        <a:off x="2550555" y="999665"/>
        <a:ext cx="2381668" cy="480383"/>
      </dsp:txXfrm>
    </dsp:sp>
    <dsp:sp modelId="{E980F0AB-4A20-D442-A526-DD4D02F871C8}">
      <dsp:nvSpPr>
        <dsp:cNvPr id="0" name=""/>
        <dsp:cNvSpPr/>
      </dsp:nvSpPr>
      <dsp:spPr>
        <a:xfrm>
          <a:off x="2524567" y="1572582"/>
          <a:ext cx="2433644" cy="532359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u-HU" sz="2200" kern="1200" dirty="0"/>
        </a:p>
      </dsp:txBody>
      <dsp:txXfrm>
        <a:off x="2550555" y="1598570"/>
        <a:ext cx="2381668" cy="480383"/>
      </dsp:txXfrm>
    </dsp:sp>
    <dsp:sp modelId="{61BDF713-01D6-2741-9B29-A4A45D780492}">
      <dsp:nvSpPr>
        <dsp:cNvPr id="0" name=""/>
        <dsp:cNvSpPr/>
      </dsp:nvSpPr>
      <dsp:spPr>
        <a:xfrm>
          <a:off x="2524567" y="2171486"/>
          <a:ext cx="2433644" cy="532359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u-HU" sz="2200" kern="1200" dirty="0"/>
        </a:p>
      </dsp:txBody>
      <dsp:txXfrm>
        <a:off x="2550555" y="2197474"/>
        <a:ext cx="2381668" cy="480383"/>
      </dsp:txXfrm>
    </dsp:sp>
    <dsp:sp modelId="{30BEFDA2-C35D-D54F-807E-BC26864E57F0}">
      <dsp:nvSpPr>
        <dsp:cNvPr id="0" name=""/>
        <dsp:cNvSpPr/>
      </dsp:nvSpPr>
      <dsp:spPr>
        <a:xfrm>
          <a:off x="2524567" y="2770391"/>
          <a:ext cx="2433644" cy="532359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u-HU" sz="2200" kern="1200" dirty="0"/>
        </a:p>
      </dsp:txBody>
      <dsp:txXfrm>
        <a:off x="2550555" y="2796379"/>
        <a:ext cx="2381668" cy="48038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balance1">
  <dgm:title val=""/>
  <dgm:desc val=""/>
  <dgm:catLst>
    <dgm:cat type="relationship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25" srcId="2" destId="23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2"/>
        <dgm:pt modelId="21"/>
        <dgm:pt modelId="22"/>
        <dgm:pt modelId="23"/>
      </dgm:ptLst>
      <dgm:cxnLst>
        <dgm:cxn modelId="4" srcId="0" destId="1" srcOrd="0" destOrd="0"/>
        <dgm:cxn modelId="5" srcId="0" destId="2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25" srcId="2" destId="21" srcOrd="0" destOrd="0"/>
        <dgm:cxn modelId="26" srcId="2" destId="22" srcOrd="0" destOrd="0"/>
        <dgm:cxn modelId="27" srcId="2" destId="23" srcOrd="0" destOrd="0"/>
      </dgm:cxnLst>
      <dgm:bg/>
      <dgm:whole/>
    </dgm:dataModel>
  </dgm:clrData>
  <dgm:layoutNode name="outerComposite">
    <dgm:varLst>
      <dgm:chMax val="2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>
      <dgm:constr type="h" for="ch" forName="parentComposite" refType="h" refFor="ch" refForName="dummyMaxCanvas" op="equ" fact="0.2"/>
      <dgm:constr type="t" for="ch" forName="parentComposite"/>
      <dgm:constr type="h" for="ch" forName="childrenComposite" refType="h" refFor="ch" refForName="dummyMaxCanvas" op="equ" fact="0.8"/>
      <dgm:constr type="t" for="ch" forName="childrenComposite" refType="h" refFor="ch" refForName="dummyMaxCanvas" fact="0.2"/>
    </dgm:constrLst>
    <dgm:ruleLst/>
    <dgm:layoutNode name="dummyMaxCanvas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arentComposite">
      <dgm:alg type="composite"/>
      <dgm:shape xmlns:r="http://schemas.openxmlformats.org/officeDocument/2006/relationships" r:blip="">
        <dgm:adjLst/>
      </dgm:shape>
      <dgm:presOf/>
      <dgm:constrLst>
        <dgm:constr type="w" for="ch" forName="parent1" refType="w" fact="0.36"/>
        <dgm:constr type="ctrX" for="ch" forName="parent1" refType="w" fact="0.24"/>
        <dgm:constr type="w" for="ch" forName="parent2" refType="w" fact="0.36"/>
        <dgm:constr type="ctrX" for="ch" forName="parent2" refType="w" fact="0.76"/>
        <dgm:constr type="primFontSz" for="ch" ptType="node" op="equ"/>
      </dgm:constrLst>
      <dgm:ruleLst/>
      <dgm:layoutNode name="parent1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arent2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st="2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</dgm:layoutNode>
    <dgm:layoutNode name="childrenComposite">
      <dgm:alg type="composite"/>
      <dgm:shape xmlns:r="http://schemas.openxmlformats.org/officeDocument/2006/relationships" r:blip="">
        <dgm:adjLst/>
      </dgm:shape>
      <dgm:presOf/>
      <dgm:constrLst>
        <dgm:constr type="primFontSz" for="ch" ptType="node" op="equ" val="65"/>
        <dgm:constr type="w" for="ch" forName="fulcrum" refType="w" fact="0.15"/>
        <dgm:constr type="h" for="ch" forName="fulcrum" refType="w" refFor="ch" refForName="fulcrum"/>
        <dgm:constr type="b" for="ch" forName="fulcrum" refType="h"/>
        <dgm:constr type="ctrX" for="ch" forName="fulcrum" refType="w" fact="0.5"/>
        <dgm:constr type="w" for="ch" forName="balance_00" refType="w" fact="0.9"/>
        <dgm:constr type="h" for="ch" forName="balance_00" refType="h" fact="0.076"/>
        <dgm:constr type="b" for="ch" forName="balance_00" refType="h" fact="0.81"/>
        <dgm:constr type="ctrX" for="ch" forName="balance_00" refType="w" fact="0.5"/>
        <dgm:constr type="w" for="ch" forName="balance_01" refType="w"/>
        <dgm:constr type="h" for="ch" forName="balance_01" refType="h" fact="0.157"/>
        <dgm:constr type="b" for="ch" forName="balance_01" refType="h" fact="0.85"/>
        <dgm:constr type="ctrX" for="ch" forName="balance_01" refType="w" fact="0.5"/>
        <dgm:constr type="w" for="ch" forName="balance_02" refType="w"/>
        <dgm:constr type="h" for="ch" forName="balance_02" refType="h" fact="0.157"/>
        <dgm:constr type="b" for="ch" forName="balance_02" refType="h" fact="0.85"/>
        <dgm:constr type="ctrX" for="ch" forName="balance_02" refType="w" fact="0.5"/>
        <dgm:constr type="w" for="ch" forName="balance_03" refType="w"/>
        <dgm:constr type="h" for="ch" forName="balance_03" refType="h" fact="0.157"/>
        <dgm:constr type="b" for="ch" forName="balance_03" refType="h" fact="0.85"/>
        <dgm:constr type="ctrX" for="ch" forName="balance_03" refType="w" fact="0.5"/>
        <dgm:constr type="w" for="ch" forName="balance_04" refType="w"/>
        <dgm:constr type="h" for="ch" forName="balance_04" refType="h" fact="0.157"/>
        <dgm:constr type="b" for="ch" forName="balance_04" refType="h" fact="0.85"/>
        <dgm:constr type="ctrX" for="ch" forName="balance_04" refType="w" fact="0.5"/>
        <dgm:constr type="w" for="ch" forName="balance_10" refType="w"/>
        <dgm:constr type="h" for="ch" forName="balance_10" refType="h" fact="0.157"/>
        <dgm:constr type="b" for="ch" forName="balance_10" refType="h" fact="0.85"/>
        <dgm:constr type="ctrX" for="ch" forName="balance_10" refType="w" fact="0.5"/>
        <dgm:constr type="w" for="ch" forName="balance_11" refType="w" fact="0.9"/>
        <dgm:constr type="h" for="ch" forName="balance_11" refType="h" fact="0.076"/>
        <dgm:constr type="b" for="ch" forName="balance_11" refType="h" fact="0.81"/>
        <dgm:constr type="ctrX" for="ch" forName="balance_11" refType="w" fact="0.5"/>
        <dgm:constr type="w" for="ch" forName="balance_12" refType="w"/>
        <dgm:constr type="h" for="ch" forName="balance_12" refType="h" fact="0.157"/>
        <dgm:constr type="b" for="ch" forName="balance_12" refType="h" fact="0.85"/>
        <dgm:constr type="ctrX" for="ch" forName="balance_12" refType="w" fact="0.5"/>
        <dgm:constr type="w" for="ch" forName="balance_13" refType="w"/>
        <dgm:constr type="h" for="ch" forName="balance_13" refType="h" fact="0.157"/>
        <dgm:constr type="b" for="ch" forName="balance_13" refType="h" fact="0.85"/>
        <dgm:constr type="ctrX" for="ch" forName="balance_13" refType="w" fact="0.5"/>
        <dgm:constr type="w" for="ch" forName="balance_14" refType="w"/>
        <dgm:constr type="h" for="ch" forName="balance_14" refType="h" fact="0.157"/>
        <dgm:constr type="b" for="ch" forName="balance_14" refType="h" fact="0.85"/>
        <dgm:constr type="ctrX" for="ch" forName="balance_14" refType="w" fact="0.5"/>
        <dgm:constr type="w" for="ch" forName="balance_20" refType="w"/>
        <dgm:constr type="h" for="ch" forName="balance_20" refType="h" fact="0.157"/>
        <dgm:constr type="b" for="ch" forName="balance_20" refType="h" fact="0.85"/>
        <dgm:constr type="ctrX" for="ch" forName="balance_20" refType="w" fact="0.5"/>
        <dgm:constr type="w" for="ch" forName="balance_21" refType="w"/>
        <dgm:constr type="h" for="ch" forName="balance_21" refType="h" fact="0.157"/>
        <dgm:constr type="b" for="ch" forName="balance_21" refType="h" fact="0.85"/>
        <dgm:constr type="ctrX" for="ch" forName="balance_21" refType="w" fact="0.5"/>
        <dgm:constr type="w" for="ch" forName="balance_22" refType="w" fact="0.9"/>
        <dgm:constr type="h" for="ch" forName="balance_22" refType="h" fact="0.076"/>
        <dgm:constr type="b" for="ch" forName="balance_22" refType="h" fact="0.81"/>
        <dgm:constr type="ctrX" for="ch" forName="balance_22" refType="w" fact="0.5"/>
        <dgm:constr type="w" for="ch" forName="balance_23" refType="w"/>
        <dgm:constr type="h" for="ch" forName="balance_23" refType="h" fact="0.157"/>
        <dgm:constr type="b" for="ch" forName="balance_23" refType="h" fact="0.85"/>
        <dgm:constr type="ctrX" for="ch" forName="balance_23" refType="w" fact="0.5"/>
        <dgm:constr type="w" for="ch" forName="balance_24" refType="w"/>
        <dgm:constr type="h" for="ch" forName="balance_24" refType="h" fact="0.157"/>
        <dgm:constr type="b" for="ch" forName="balance_24" refType="h" fact="0.85"/>
        <dgm:constr type="ctrX" for="ch" forName="balance_24" refType="w" fact="0.5"/>
        <dgm:constr type="w" for="ch" forName="balance_30" refType="w"/>
        <dgm:constr type="h" for="ch" forName="balance_30" refType="h" fact="0.157"/>
        <dgm:constr type="b" for="ch" forName="balance_30" refType="h" fact="0.85"/>
        <dgm:constr type="ctrX" for="ch" forName="balance_30" refType="w" fact="0.5"/>
        <dgm:constr type="w" for="ch" forName="balance_31" refType="w"/>
        <dgm:constr type="h" for="ch" forName="balance_31" refType="h" fact="0.157"/>
        <dgm:constr type="b" for="ch" forName="balance_31" refType="h" fact="0.85"/>
        <dgm:constr type="ctrX" for="ch" forName="balance_31" refType="w" fact="0.5"/>
        <dgm:constr type="w" for="ch" forName="balance_32" refType="w"/>
        <dgm:constr type="h" for="ch" forName="balance_32" refType="h" fact="0.157"/>
        <dgm:constr type="b" for="ch" forName="balance_32" refType="h" fact="0.85"/>
        <dgm:constr type="ctrX" for="ch" forName="balance_32" refType="w" fact="0.5"/>
        <dgm:constr type="w" for="ch" forName="balance_33" refType="w" fact="0.9"/>
        <dgm:constr type="h" for="ch" forName="balance_33" refType="h" fact="0.076"/>
        <dgm:constr type="b" for="ch" forName="balance_33" refType="h" fact="0.81"/>
        <dgm:constr type="ctrX" for="ch" forName="balance_33" refType="w" fact="0.5"/>
        <dgm:constr type="w" for="ch" forName="balance_34" refType="w"/>
        <dgm:constr type="h" for="ch" forName="balance_34" refType="h" fact="0.157"/>
        <dgm:constr type="b" for="ch" forName="balance_34" refType="h" fact="0.85"/>
        <dgm:constr type="ctrX" for="ch" forName="balance_34" refType="w" fact="0.5"/>
        <dgm:constr type="w" for="ch" forName="balance_40" refType="w"/>
        <dgm:constr type="h" for="ch" forName="balance_40" refType="h" fact="0.157"/>
        <dgm:constr type="b" for="ch" forName="balance_40" refType="h" fact="0.85"/>
        <dgm:constr type="ctrX" for="ch" forName="balance_40" refType="w" fact="0.5"/>
        <dgm:constr type="w" for="ch" forName="balance_41" refType="w"/>
        <dgm:constr type="h" for="ch" forName="balance_41" refType="h" fact="0.157"/>
        <dgm:constr type="b" for="ch" forName="balance_41" refType="h" fact="0.85"/>
        <dgm:constr type="ctrX" for="ch" forName="balance_41" refType="w" fact="0.5"/>
        <dgm:constr type="w" for="ch" forName="balance_42" refType="w"/>
        <dgm:constr type="h" for="ch" forName="balance_42" refType="h" fact="0.157"/>
        <dgm:constr type="b" for="ch" forName="balance_42" refType="h" fact="0.85"/>
        <dgm:constr type="ctrX" for="ch" forName="balance_42" refType="w" fact="0.5"/>
        <dgm:constr type="w" for="ch" forName="balance_43" refType="w"/>
        <dgm:constr type="h" for="ch" forName="balance_43" refType="h" fact="0.157"/>
        <dgm:constr type="b" for="ch" forName="balance_43" refType="h" fact="0.85"/>
        <dgm:constr type="ctrX" for="ch" forName="balance_43" refType="w" fact="0.5"/>
        <dgm:constr type="w" for="ch" forName="balance_44" refType="w" fact="0.9"/>
        <dgm:constr type="h" for="ch" forName="balance_44" refType="h" fact="0.076"/>
        <dgm:constr type="b" for="ch" forName="balance_44" refType="h" fact="0.81"/>
        <dgm:constr type="ctrX" for="ch" forName="balance_44" refType="w" fact="0.5"/>
        <dgm:constr type="w" for="ch" forName="right_01_1" refType="w" fact="0.4"/>
        <dgm:constr type="h" for="ch" forName="right_01_1" refType="h" fact="0.7"/>
        <dgm:constr type="b" for="ch" forName="right_01_1" refType="h" fact="0.76"/>
        <dgm:constr type="ctrX" for="ch" forName="right_01_1" refType="w" fact="0.78"/>
        <dgm:constr type="w" for="ch" forName="left_10_1" refType="w" fact="0.4"/>
        <dgm:constr type="h" for="ch" forName="left_10_1" refType="h" fact="0.7"/>
        <dgm:constr type="b" for="ch" forName="left_10_1" refType="h" fact="0.76"/>
        <dgm:constr type="ctrX" for="ch" forName="left_10_1" refType="w" fact="0.22"/>
        <dgm:constr type="w" for="ch" forName="right_11_1" refType="w" fact="0.36"/>
        <dgm:constr type="h" for="ch" forName="right_11_1" refType="h" fact="0.67"/>
        <dgm:constr type="b" for="ch" forName="right_11_1" refType="h" fact="0.725"/>
        <dgm:constr type="ctrX" for="ch" forName="right_11_1" refType="w" fact="0.76"/>
        <dgm:constr type="w" for="ch" forName="left_11_1" refType="w" fact="0.36"/>
        <dgm:constr type="h" for="ch" forName="left_11_1" refType="h" fact="0.67"/>
        <dgm:constr type="b" for="ch" forName="left_11_1" refType="h" fact="0.725"/>
        <dgm:constr type="ctrX" for="ch" forName="left_11_1" refType="w" fact="0.24"/>
        <dgm:constr type="w" for="ch" forName="right_02_1" refType="w" fact="0.388"/>
        <dgm:constr type="h" for="ch" forName="right_02_1" refType="h" fact="0.36"/>
        <dgm:constr type="b" for="ch" forName="right_02_1" refType="h" fact="0.76"/>
        <dgm:constr type="ctrX" for="ch" forName="right_02_1" refType="w" fact="0.77"/>
        <dgm:constr type="w" for="ch" forName="right_02_2" refType="w" fact="0.388"/>
        <dgm:constr type="h" for="ch" forName="right_02_2" refType="h" fact="0.36"/>
        <dgm:constr type="b" for="ch" forName="right_02_2" refType="h" fact="0.42"/>
        <dgm:constr type="ctrX" for="ch" forName="right_02_2" refType="w" fact="0.79"/>
        <dgm:constr type="w" for="ch" forName="left_20_1" refType="w" fact="0.388"/>
        <dgm:constr type="h" for="ch" forName="left_20_1" refType="h" fact="0.36"/>
        <dgm:constr type="b" for="ch" forName="left_20_1" refType="h" fact="0.76"/>
        <dgm:constr type="ctrX" for="ch" forName="left_20_1" refType="w" fact="0.23"/>
        <dgm:constr type="w" for="ch" forName="left_20_2" refType="w" fact="0.388"/>
        <dgm:constr type="h" for="ch" forName="left_20_2" refType="h" fact="0.36"/>
        <dgm:constr type="b" for="ch" forName="left_20_2" refType="h" fact="0.42"/>
        <dgm:constr type="ctrX" for="ch" forName="left_20_2" refType="w" fact="0.21"/>
        <dgm:constr type="w" for="ch" forName="right_12_1" refType="w" fact="0.388"/>
        <dgm:constr type="h" for="ch" forName="right_12_1" refType="h" fact="0.36"/>
        <dgm:constr type="b" for="ch" forName="right_12_1" refType="h" fact="0.76"/>
        <dgm:constr type="ctrX" for="ch" forName="right_12_1" refType="w" fact="0.77"/>
        <dgm:constr type="w" for="ch" forName="right_12_2" refType="w" fact="0.388"/>
        <dgm:constr type="h" for="ch" forName="right_12_2" refType="h" fact="0.36"/>
        <dgm:constr type="b" for="ch" forName="right_12_2" refType="h" fact="0.42"/>
        <dgm:constr type="ctrX" for="ch" forName="right_12_2" refType="w" fact="0.79"/>
        <dgm:constr type="w" for="ch" forName="left_12_1" refType="w" fact="0.388"/>
        <dgm:constr type="h" for="ch" forName="left_12_1" refType="h" fact="0.36"/>
        <dgm:constr type="b" for="ch" forName="left_12_1" refType="h" fact="0.715"/>
        <dgm:constr type="ctrX" for="ch" forName="left_12_1" refType="w" fact="0.255"/>
        <dgm:constr type="w" for="ch" forName="right_22_1" refType="w" fact="0.36"/>
        <dgm:constr type="h" for="ch" forName="right_22_1" refType="h" fact="0.32"/>
        <dgm:constr type="b" for="ch" forName="right_22_1" refType="h" fact="0.725"/>
        <dgm:constr type="ctrX" for="ch" forName="right_22_1" refType="w" fact="0.76"/>
        <dgm:constr type="w" for="ch" forName="right_22_2" refType="w" fact="0.36"/>
        <dgm:constr type="h" for="ch" forName="right_22_2" refType="h" fact="0.32"/>
        <dgm:constr type="b" for="ch" forName="right_22_2" refType="h" fact="0.39"/>
        <dgm:constr type="ctrX" for="ch" forName="right_22_2" refType="w" fact="0.76"/>
        <dgm:constr type="w" for="ch" forName="left_22_1" refType="w" fact="0.36"/>
        <dgm:constr type="h" for="ch" forName="left_22_1" refType="h" fact="0.32"/>
        <dgm:constr type="b" for="ch" forName="left_22_1" refType="h" fact="0.725"/>
        <dgm:constr type="ctrX" for="ch" forName="left_22_1" refType="w" fact="0.24"/>
        <dgm:constr type="w" for="ch" forName="left_22_2" refType="w" fact="0.36"/>
        <dgm:constr type="h" for="ch" forName="left_22_2" refType="h" fact="0.32"/>
        <dgm:constr type="b" for="ch" forName="left_22_2" refType="h" fact="0.39"/>
        <dgm:constr type="ctrX" for="ch" forName="left_22_2" refType="w" fact="0.24"/>
        <dgm:constr type="w" for="ch" forName="left_21_1" refType="w" fact="0.388"/>
        <dgm:constr type="h" for="ch" forName="left_21_1" refType="h" fact="0.36"/>
        <dgm:constr type="b" for="ch" forName="left_21_1" refType="h" fact="0.76"/>
        <dgm:constr type="ctrX" for="ch" forName="left_21_1" refType="w" fact="0.23"/>
        <dgm:constr type="w" for="ch" forName="left_21_2" refType="w" fact="0.388"/>
        <dgm:constr type="h" for="ch" forName="left_21_2" refType="h" fact="0.36"/>
        <dgm:constr type="b" for="ch" forName="left_21_2" refType="h" fact="0.42"/>
        <dgm:constr type="ctrX" for="ch" forName="left_21_2" refType="w" fact="0.21"/>
        <dgm:constr type="w" for="ch" forName="right_21_1" refType="w" fact="0.388"/>
        <dgm:constr type="h" for="ch" forName="right_21_1" refType="h" fact="0.36"/>
        <dgm:constr type="b" for="ch" forName="right_21_1" refType="h" fact="0.715"/>
        <dgm:constr type="ctrX" for="ch" forName="right_21_1" refType="w" fact="0.745"/>
        <dgm:constr type="w" for="ch" forName="right_03_1" refType="w" fact="0.37"/>
        <dgm:constr type="h" for="ch" forName="right_03_1" refType="h" fact="0.24"/>
        <dgm:constr type="b" for="ch" forName="right_03_1" refType="h" fact="0.76"/>
        <dgm:constr type="ctrX" for="ch" forName="right_03_1" refType="w" fact="0.77"/>
        <dgm:constr type="w" for="ch" forName="right_03_2" refType="w" fact="0.37"/>
        <dgm:constr type="h" for="ch" forName="right_03_2" refType="h" fact="0.24"/>
        <dgm:constr type="b" for="ch" forName="right_03_2" refType="h" fact="0.535"/>
        <dgm:constr type="ctrX" for="ch" forName="right_03_2" refType="w" fact="0.783"/>
        <dgm:constr type="w" for="ch" forName="right_03_3" refType="w" fact="0.37"/>
        <dgm:constr type="h" for="ch" forName="right_03_3" refType="h" fact="0.24"/>
        <dgm:constr type="b" for="ch" forName="right_03_3" refType="h" fact="0.315"/>
        <dgm:constr type="ctrX" for="ch" forName="right_03_3" refType="w" fact="0.796"/>
        <dgm:constr type="w" for="ch" forName="left_30_1" refType="w" fact="0.37"/>
        <dgm:constr type="h" for="ch" forName="left_30_1" refType="h" fact="0.24"/>
        <dgm:constr type="b" for="ch" forName="left_30_1" refType="h" fact="0.76"/>
        <dgm:constr type="ctrX" for="ch" forName="left_30_1" refType="w" fact="0.23"/>
        <dgm:constr type="w" for="ch" forName="left_30_2" refType="w" fact="0.37"/>
        <dgm:constr type="h" for="ch" forName="left_30_2" refType="h" fact="0.24"/>
        <dgm:constr type="b" for="ch" forName="left_30_2" refType="h" fact="0.535"/>
        <dgm:constr type="ctrX" for="ch" forName="left_30_2" refType="w" fact="0.217"/>
        <dgm:constr type="w" for="ch" forName="left_30_3" refType="w" fact="0.37"/>
        <dgm:constr type="h" for="ch" forName="left_30_3" refType="h" fact="0.24"/>
        <dgm:constr type="b" for="ch" forName="left_30_3" refType="h" fact="0.315"/>
        <dgm:constr type="ctrX" for="ch" forName="left_30_3" refType="w" fact="0.204"/>
        <dgm:constr type="w" for="ch" forName="right_13_1" refType="w" fact="0.37"/>
        <dgm:constr type="h" for="ch" forName="right_13_1" refType="h" fact="0.24"/>
        <dgm:constr type="b" for="ch" forName="right_13_1" refType="h" fact="0.76"/>
        <dgm:constr type="ctrX" for="ch" forName="right_13_1" refType="w" fact="0.77"/>
        <dgm:constr type="w" for="ch" forName="right_13_2" refType="w" fact="0.37"/>
        <dgm:constr type="h" for="ch" forName="right_13_2" refType="h" fact="0.24"/>
        <dgm:constr type="b" for="ch" forName="right_13_2" refType="h" fact="0.535"/>
        <dgm:constr type="ctrX" for="ch" forName="right_13_2" refType="w" fact="0.783"/>
        <dgm:constr type="w" for="ch" forName="right_13_3" refType="w" fact="0.37"/>
        <dgm:constr type="h" for="ch" forName="right_13_3" refType="h" fact="0.24"/>
        <dgm:constr type="b" for="ch" forName="right_13_3" refType="h" fact="0.315"/>
        <dgm:constr type="ctrX" for="ch" forName="right_13_3" refType="w" fact="0.796"/>
        <dgm:constr type="w" for="ch" forName="left_13_1" refType="w" fact="0.37"/>
        <dgm:constr type="h" for="ch" forName="left_13_1" refType="h" fact="0.24"/>
        <dgm:constr type="b" for="ch" forName="left_13_1" refType="h" fact="0.715"/>
        <dgm:constr type="ctrX" for="ch" forName="left_13_1" refType="w" fact="0.255"/>
        <dgm:constr type="w" for="ch" forName="left_31_1" refType="w" fact="0.37"/>
        <dgm:constr type="h" for="ch" forName="left_31_1" refType="h" fact="0.24"/>
        <dgm:constr type="b" for="ch" forName="left_31_1" refType="h" fact="0.76"/>
        <dgm:constr type="ctrX" for="ch" forName="left_31_1" refType="w" fact="0.23"/>
        <dgm:constr type="w" for="ch" forName="left_31_2" refType="w" fact="0.37"/>
        <dgm:constr type="h" for="ch" forName="left_31_2" refType="h" fact="0.24"/>
        <dgm:constr type="b" for="ch" forName="left_31_2" refType="h" fact="0.535"/>
        <dgm:constr type="ctrX" for="ch" forName="left_31_2" refType="w" fact="0.217"/>
        <dgm:constr type="w" for="ch" forName="left_31_3" refType="w" fact="0.37"/>
        <dgm:constr type="h" for="ch" forName="left_31_3" refType="h" fact="0.24"/>
        <dgm:constr type="b" for="ch" forName="left_31_3" refType="h" fact="0.315"/>
        <dgm:constr type="ctrX" for="ch" forName="left_31_3" refType="w" fact="0.204"/>
        <dgm:constr type="w" for="ch" forName="right_31_1" refType="w" fact="0.37"/>
        <dgm:constr type="h" for="ch" forName="right_31_1" refType="h" fact="0.24"/>
        <dgm:constr type="b" for="ch" forName="right_31_1" refType="h" fact="0.715"/>
        <dgm:constr type="ctrX" for="ch" forName="right_31_1" refType="w" fact="0.745"/>
        <dgm:constr type="w" for="ch" forName="right_23_1" refType="w" fact="0.37"/>
        <dgm:constr type="h" for="ch" forName="right_23_1" refType="h" fact="0.24"/>
        <dgm:constr type="b" for="ch" forName="right_23_1" refType="h" fact="0.76"/>
        <dgm:constr type="ctrX" for="ch" forName="right_23_1" refType="w" fact="0.77"/>
        <dgm:constr type="w" for="ch" forName="right_23_2" refType="w" fact="0.37"/>
        <dgm:constr type="h" for="ch" forName="right_23_2" refType="h" fact="0.24"/>
        <dgm:constr type="b" for="ch" forName="right_23_2" refType="h" fact="0.535"/>
        <dgm:constr type="ctrX" for="ch" forName="right_23_2" refType="w" fact="0.783"/>
        <dgm:constr type="w" for="ch" forName="right_23_3" refType="w" fact="0.37"/>
        <dgm:constr type="h" for="ch" forName="right_23_3" refType="h" fact="0.24"/>
        <dgm:constr type="b" for="ch" forName="right_23_3" refType="h" fact="0.315"/>
        <dgm:constr type="ctrX" for="ch" forName="right_23_3" refType="w" fact="0.796"/>
        <dgm:constr type="w" for="ch" forName="left_23_1" refType="w" fact="0.37"/>
        <dgm:constr type="h" for="ch" forName="left_23_1" refType="h" fact="0.24"/>
        <dgm:constr type="b" for="ch" forName="left_23_1" refType="h" fact="0.715"/>
        <dgm:constr type="ctrX" for="ch" forName="left_23_1" refType="w" fact="0.255"/>
        <dgm:constr type="w" for="ch" forName="left_23_2" refType="w" fact="0.37"/>
        <dgm:constr type="h" for="ch" forName="left_23_2" refType="h" fact="0.24"/>
        <dgm:constr type="b" for="ch" forName="left_23_2" refType="h" fact="0.49"/>
        <dgm:constr type="ctrX" for="ch" forName="left_23_2" refType="w" fact="0.268"/>
        <dgm:constr type="w" for="ch" forName="left_32_1" refType="w" fact="0.37"/>
        <dgm:constr type="h" for="ch" forName="left_32_1" refType="h" fact="0.24"/>
        <dgm:constr type="b" for="ch" forName="left_32_1" refType="h" fact="0.76"/>
        <dgm:constr type="ctrX" for="ch" forName="left_32_1" refType="w" fact="0.23"/>
        <dgm:constr type="w" for="ch" forName="left_32_2" refType="w" fact="0.37"/>
        <dgm:constr type="h" for="ch" forName="left_32_2" refType="h" fact="0.24"/>
        <dgm:constr type="b" for="ch" forName="left_32_2" refType="h" fact="0.535"/>
        <dgm:constr type="ctrX" for="ch" forName="left_32_2" refType="w" fact="0.217"/>
        <dgm:constr type="w" for="ch" forName="left_32_3" refType="w" fact="0.37"/>
        <dgm:constr type="h" for="ch" forName="left_32_3" refType="h" fact="0.24"/>
        <dgm:constr type="b" for="ch" forName="left_32_3" refType="h" fact="0.315"/>
        <dgm:constr type="ctrX" for="ch" forName="left_32_3" refType="w" fact="0.204"/>
        <dgm:constr type="w" for="ch" forName="right_32_1" refType="w" fact="0.37"/>
        <dgm:constr type="h" for="ch" forName="right_32_1" refType="h" fact="0.24"/>
        <dgm:constr type="b" for="ch" forName="right_32_1" refType="h" fact="0.715"/>
        <dgm:constr type="ctrX" for="ch" forName="right_32_1" refType="w" fact="0.745"/>
        <dgm:constr type="w" for="ch" forName="right_32_2" refType="w" fact="0.37"/>
        <dgm:constr type="h" for="ch" forName="right_32_2" refType="h" fact="0.24"/>
        <dgm:constr type="b" for="ch" forName="right_32_2" refType="h" fact="0.49"/>
        <dgm:constr type="ctrX" for="ch" forName="right_32_2" refType="w" fact="0.732"/>
        <dgm:constr type="w" for="ch" forName="right_33_1" refType="w" fact="0.36"/>
        <dgm:constr type="h" for="ch" forName="right_33_1" refType="h" fact="0.21"/>
        <dgm:constr type="b" for="ch" forName="right_33_1" refType="h" fact="0.725"/>
        <dgm:constr type="ctrX" for="ch" forName="right_33_1" refType="w" fact="0.76"/>
        <dgm:constr type="w" for="ch" forName="right_33_2" refType="w" fact="0.36"/>
        <dgm:constr type="h" for="ch" forName="right_33_2" refType="h" fact="0.21"/>
        <dgm:constr type="b" for="ch" forName="right_33_2" refType="h" fact="0.5"/>
        <dgm:constr type="ctrX" for="ch" forName="right_33_2" refType="w" fact="0.76"/>
        <dgm:constr type="w" for="ch" forName="right_33_3" refType="w" fact="0.36"/>
        <dgm:constr type="h" for="ch" forName="right_33_3" refType="h" fact="0.21"/>
        <dgm:constr type="b" for="ch" forName="right_33_3" refType="h" fact="0.275"/>
        <dgm:constr type="ctrX" for="ch" forName="right_33_3" refType="w" fact="0.76"/>
        <dgm:constr type="w" for="ch" forName="left_33_1" refType="w" fact="0.36"/>
        <dgm:constr type="h" for="ch" forName="left_33_1" refType="h" fact="0.21"/>
        <dgm:constr type="b" for="ch" forName="left_33_1" refType="h" fact="0.725"/>
        <dgm:constr type="ctrX" for="ch" forName="left_33_1" refType="w" fact="0.24"/>
        <dgm:constr type="w" for="ch" forName="left_33_2" refType="w" fact="0.36"/>
        <dgm:constr type="h" for="ch" forName="left_33_2" refType="h" fact="0.21"/>
        <dgm:constr type="b" for="ch" forName="left_33_2" refType="h" fact="0.5"/>
        <dgm:constr type="ctrX" for="ch" forName="left_33_2" refType="w" fact="0.24"/>
        <dgm:constr type="w" for="ch" forName="left_33_3" refType="w" fact="0.36"/>
        <dgm:constr type="h" for="ch" forName="left_33_3" refType="h" fact="0.21"/>
        <dgm:constr type="b" for="ch" forName="left_33_3" refType="h" fact="0.275"/>
        <dgm:constr type="ctrX" for="ch" forName="left_33_3" refType="w" fact="0.24"/>
        <dgm:constr type="w" for="ch" forName="right_04_1" refType="w" fact="0.365"/>
        <dgm:constr type="h" for="ch" forName="right_04_1" refType="h" fact="0.185"/>
        <dgm:constr type="b" for="ch" forName="right_04_1" refType="h" fact="0.76"/>
        <dgm:constr type="ctrX" for="ch" forName="right_04_1" refType="w" fact="0.77"/>
        <dgm:constr type="w" for="ch" forName="right_04_2" refType="w" fact="0.365"/>
        <dgm:constr type="h" for="ch" forName="right_04_2" refType="h" fact="0.185"/>
        <dgm:constr type="b" for="ch" forName="right_04_2" refType="h" fact="0.595"/>
        <dgm:constr type="ctrX" for="ch" forName="right_04_2" refType="w" fact="0.78"/>
        <dgm:constr type="w" for="ch" forName="right_04_3" refType="w" fact="0.365"/>
        <dgm:constr type="h" for="ch" forName="right_04_3" refType="h" fact="0.185"/>
        <dgm:constr type="b" for="ch" forName="right_04_3" refType="h" fact="0.43"/>
        <dgm:constr type="ctrX" for="ch" forName="right_04_3" refType="w" fact="0.79"/>
        <dgm:constr type="w" for="ch" forName="right_04_4" refType="w" fact="0.365"/>
        <dgm:constr type="h" for="ch" forName="right_04_4" refType="h" fact="0.185"/>
        <dgm:constr type="b" for="ch" forName="right_04_4" refType="h" fact="0.265"/>
        <dgm:constr type="ctrX" for="ch" forName="right_04_4" refType="w" fact="0.8"/>
        <dgm:constr type="w" for="ch" forName="left_40_1" refType="w" fact="0.365"/>
        <dgm:constr type="h" for="ch" forName="left_40_1" refType="h" fact="0.185"/>
        <dgm:constr type="b" for="ch" forName="left_40_1" refType="h" fact="0.76"/>
        <dgm:constr type="ctrX" for="ch" forName="left_40_1" refType="w" fact="0.23"/>
        <dgm:constr type="w" for="ch" forName="left_40_2" refType="w" fact="0.365"/>
        <dgm:constr type="h" for="ch" forName="left_40_2" refType="h" fact="0.185"/>
        <dgm:constr type="b" for="ch" forName="left_40_2" refType="h" fact="0.595"/>
        <dgm:constr type="ctrX" for="ch" forName="left_40_2" refType="w" fact="0.22"/>
        <dgm:constr type="w" for="ch" forName="left_40_3" refType="w" fact="0.365"/>
        <dgm:constr type="h" for="ch" forName="left_40_3" refType="h" fact="0.185"/>
        <dgm:constr type="b" for="ch" forName="left_40_3" refType="h" fact="0.43"/>
        <dgm:constr type="ctrX" for="ch" forName="left_40_3" refType="w" fact="0.21"/>
        <dgm:constr type="w" for="ch" forName="left_40_4" refType="w" fact="0.365"/>
        <dgm:constr type="h" for="ch" forName="left_40_4" refType="h" fact="0.185"/>
        <dgm:constr type="b" for="ch" forName="left_40_4" refType="h" fact="0.265"/>
        <dgm:constr type="ctrX" for="ch" forName="left_40_4" refType="w" fact="0.2"/>
        <dgm:constr type="w" for="ch" forName="right_14_1" refType="w" fact="0.365"/>
        <dgm:constr type="h" for="ch" forName="right_14_1" refType="h" fact="0.185"/>
        <dgm:constr type="b" for="ch" forName="right_14_1" refType="h" fact="0.76"/>
        <dgm:constr type="ctrX" for="ch" forName="right_14_1" refType="w" fact="0.77"/>
        <dgm:constr type="w" for="ch" forName="right_14_2" refType="w" fact="0.365"/>
        <dgm:constr type="h" for="ch" forName="right_14_2" refType="h" fact="0.185"/>
        <dgm:constr type="b" for="ch" forName="right_14_2" refType="h" fact="0.595"/>
        <dgm:constr type="ctrX" for="ch" forName="right_14_2" refType="w" fact="0.78"/>
        <dgm:constr type="w" for="ch" forName="right_14_3" refType="w" fact="0.365"/>
        <dgm:constr type="h" for="ch" forName="right_14_3" refType="h" fact="0.185"/>
        <dgm:constr type="b" for="ch" forName="right_14_3" refType="h" fact="0.43"/>
        <dgm:constr type="ctrX" for="ch" forName="right_14_3" refType="w" fact="0.79"/>
        <dgm:constr type="w" for="ch" forName="right_14_4" refType="w" fact="0.365"/>
        <dgm:constr type="h" for="ch" forName="right_14_4" refType="h" fact="0.185"/>
        <dgm:constr type="b" for="ch" forName="right_14_4" refType="h" fact="0.265"/>
        <dgm:constr type="ctrX" for="ch" forName="right_14_4" refType="w" fact="0.8"/>
        <dgm:constr type="w" for="ch" forName="left_14_1" refType="w" fact="0.365"/>
        <dgm:constr type="h" for="ch" forName="left_14_1" refType="h" fact="0.185"/>
        <dgm:constr type="b" for="ch" forName="left_14_1" refType="h" fact="0.715"/>
        <dgm:constr type="ctrX" for="ch" forName="left_14_1" refType="w" fact="0.25"/>
        <dgm:constr type="w" for="ch" forName="left_41_1" refType="w" fact="0.365"/>
        <dgm:constr type="h" for="ch" forName="left_41_1" refType="h" fact="0.185"/>
        <dgm:constr type="b" for="ch" forName="left_41_1" refType="h" fact="0.76"/>
        <dgm:constr type="ctrX" for="ch" forName="left_41_1" refType="w" fact="0.23"/>
        <dgm:constr type="w" for="ch" forName="left_41_2" refType="w" fact="0.365"/>
        <dgm:constr type="h" for="ch" forName="left_41_2" refType="h" fact="0.185"/>
        <dgm:constr type="b" for="ch" forName="left_41_2" refType="h" fact="0.595"/>
        <dgm:constr type="ctrX" for="ch" forName="left_41_2" refType="w" fact="0.22"/>
        <dgm:constr type="w" for="ch" forName="left_41_3" refType="w" fact="0.365"/>
        <dgm:constr type="h" for="ch" forName="left_41_3" refType="h" fact="0.185"/>
        <dgm:constr type="b" for="ch" forName="left_41_3" refType="h" fact="0.43"/>
        <dgm:constr type="ctrX" for="ch" forName="left_41_3" refType="w" fact="0.21"/>
        <dgm:constr type="w" for="ch" forName="left_41_4" refType="w" fact="0.365"/>
        <dgm:constr type="h" for="ch" forName="left_41_4" refType="h" fact="0.185"/>
        <dgm:constr type="b" for="ch" forName="left_41_4" refType="h" fact="0.265"/>
        <dgm:constr type="ctrX" for="ch" forName="left_41_4" refType="w" fact="0.2"/>
        <dgm:constr type="w" for="ch" forName="right_41_1" refType="w" fact="0.365"/>
        <dgm:constr type="h" for="ch" forName="right_41_1" refType="h" fact="0.185"/>
        <dgm:constr type="b" for="ch" forName="right_41_1" refType="h" fact="0.715"/>
        <dgm:constr type="ctrX" for="ch" forName="right_41_1" refType="w" fact="0.75"/>
        <dgm:constr type="w" for="ch" forName="right_24_1" refType="w" fact="0.365"/>
        <dgm:constr type="h" for="ch" forName="right_24_1" refType="h" fact="0.185"/>
        <dgm:constr type="b" for="ch" forName="right_24_1" refType="h" fact="0.76"/>
        <dgm:constr type="ctrX" for="ch" forName="right_24_1" refType="w" fact="0.77"/>
        <dgm:constr type="w" for="ch" forName="right_24_2" refType="w" fact="0.365"/>
        <dgm:constr type="h" for="ch" forName="right_24_2" refType="h" fact="0.185"/>
        <dgm:constr type="b" for="ch" forName="right_24_2" refType="h" fact="0.595"/>
        <dgm:constr type="ctrX" for="ch" forName="right_24_2" refType="w" fact="0.78"/>
        <dgm:constr type="w" for="ch" forName="right_24_3" refType="w" fact="0.365"/>
        <dgm:constr type="h" for="ch" forName="right_24_3" refType="h" fact="0.185"/>
        <dgm:constr type="b" for="ch" forName="right_24_3" refType="h" fact="0.43"/>
        <dgm:constr type="ctrX" for="ch" forName="right_24_3" refType="w" fact="0.79"/>
        <dgm:constr type="w" for="ch" forName="right_24_4" refType="w" fact="0.365"/>
        <dgm:constr type="h" for="ch" forName="right_24_4" refType="h" fact="0.185"/>
        <dgm:constr type="b" for="ch" forName="right_24_4" refType="h" fact="0.265"/>
        <dgm:constr type="ctrX" for="ch" forName="right_24_4" refType="w" fact="0.8"/>
        <dgm:constr type="w" for="ch" forName="left_24_1" refType="w" fact="0.365"/>
        <dgm:constr type="h" for="ch" forName="left_24_1" refType="h" fact="0.185"/>
        <dgm:constr type="b" for="ch" forName="left_24_1" refType="h" fact="0.715"/>
        <dgm:constr type="ctrX" for="ch" forName="left_24_1" refType="w" fact="0.25"/>
        <dgm:constr type="w" for="ch" forName="left_24_2" refType="w" fact="0.365"/>
        <dgm:constr type="h" for="ch" forName="left_24_2" refType="h" fact="0.185"/>
        <dgm:constr type="b" for="ch" forName="left_24_2" refType="h" fact="0.55"/>
        <dgm:constr type="ctrX" for="ch" forName="left_24_2" refType="w" fact="0.26"/>
        <dgm:constr type="w" for="ch" forName="left_42_1" refType="w" fact="0.365"/>
        <dgm:constr type="h" for="ch" forName="left_42_1" refType="h" fact="0.185"/>
        <dgm:constr type="b" for="ch" forName="left_42_1" refType="h" fact="0.76"/>
        <dgm:constr type="ctrX" for="ch" forName="left_42_1" refType="w" fact="0.23"/>
        <dgm:constr type="w" for="ch" forName="left_42_2" refType="w" fact="0.365"/>
        <dgm:constr type="h" for="ch" forName="left_42_2" refType="h" fact="0.185"/>
        <dgm:constr type="b" for="ch" forName="left_42_2" refType="h" fact="0.595"/>
        <dgm:constr type="ctrX" for="ch" forName="left_42_2" refType="w" fact="0.22"/>
        <dgm:constr type="w" for="ch" forName="left_42_3" refType="w" fact="0.365"/>
        <dgm:constr type="h" for="ch" forName="left_42_3" refType="h" fact="0.185"/>
        <dgm:constr type="b" for="ch" forName="left_42_3" refType="h" fact="0.43"/>
        <dgm:constr type="ctrX" for="ch" forName="left_42_3" refType="w" fact="0.21"/>
        <dgm:constr type="w" for="ch" forName="left_42_4" refType="w" fact="0.365"/>
        <dgm:constr type="h" for="ch" forName="left_42_4" refType="h" fact="0.185"/>
        <dgm:constr type="b" for="ch" forName="left_42_4" refType="h" fact="0.265"/>
        <dgm:constr type="ctrX" for="ch" forName="left_42_4" refType="w" fact="0.2"/>
        <dgm:constr type="w" for="ch" forName="right_42_1" refType="w" fact="0.365"/>
        <dgm:constr type="h" for="ch" forName="right_42_1" refType="h" fact="0.185"/>
        <dgm:constr type="b" for="ch" forName="right_42_1" refType="h" fact="0.715"/>
        <dgm:constr type="ctrX" for="ch" forName="right_42_1" refType="w" fact="0.75"/>
        <dgm:constr type="w" for="ch" forName="right_42_2" refType="w" fact="0.365"/>
        <dgm:constr type="h" for="ch" forName="right_42_2" refType="h" fact="0.185"/>
        <dgm:constr type="b" for="ch" forName="right_42_2" refType="h" fact="0.55"/>
        <dgm:constr type="ctrX" for="ch" forName="right_42_2" refType="w" fact="0.74"/>
        <dgm:constr type="w" for="ch" forName="right_34_1" refType="w" fact="0.365"/>
        <dgm:constr type="h" for="ch" forName="right_34_1" refType="h" fact="0.185"/>
        <dgm:constr type="b" for="ch" forName="right_34_1" refType="h" fact="0.76"/>
        <dgm:constr type="ctrX" for="ch" forName="right_34_1" refType="w" fact="0.77"/>
        <dgm:constr type="w" for="ch" forName="right_34_2" refType="w" fact="0.365"/>
        <dgm:constr type="h" for="ch" forName="right_34_2" refType="h" fact="0.185"/>
        <dgm:constr type="b" for="ch" forName="right_34_2" refType="h" fact="0.595"/>
        <dgm:constr type="ctrX" for="ch" forName="right_34_2" refType="w" fact="0.78"/>
        <dgm:constr type="w" for="ch" forName="right_34_3" refType="w" fact="0.365"/>
        <dgm:constr type="h" for="ch" forName="right_34_3" refType="h" fact="0.185"/>
        <dgm:constr type="b" for="ch" forName="right_34_3" refType="h" fact="0.43"/>
        <dgm:constr type="ctrX" for="ch" forName="right_34_3" refType="w" fact="0.79"/>
        <dgm:constr type="w" for="ch" forName="right_34_4" refType="w" fact="0.365"/>
        <dgm:constr type="h" for="ch" forName="right_34_4" refType="h" fact="0.185"/>
        <dgm:constr type="b" for="ch" forName="right_34_4" refType="h" fact="0.265"/>
        <dgm:constr type="ctrX" for="ch" forName="right_34_4" refType="w" fact="0.8"/>
        <dgm:constr type="w" for="ch" forName="left_34_1" refType="w" fact="0.365"/>
        <dgm:constr type="h" for="ch" forName="left_34_1" refType="h" fact="0.185"/>
        <dgm:constr type="b" for="ch" forName="left_34_1" refType="h" fact="0.715"/>
        <dgm:constr type="ctrX" for="ch" forName="left_34_1" refType="w" fact="0.25"/>
        <dgm:constr type="w" for="ch" forName="left_34_2" refType="w" fact="0.365"/>
        <dgm:constr type="h" for="ch" forName="left_34_2" refType="h" fact="0.185"/>
        <dgm:constr type="b" for="ch" forName="left_34_2" refType="h" fact="0.55"/>
        <dgm:constr type="ctrX" for="ch" forName="left_34_2" refType="w" fact="0.26"/>
        <dgm:constr type="w" for="ch" forName="left_34_3" refType="w" fact="0.365"/>
        <dgm:constr type="h" for="ch" forName="left_34_3" refType="h" fact="0.185"/>
        <dgm:constr type="b" for="ch" forName="left_34_3" refType="h" fact="0.385"/>
        <dgm:constr type="ctrX" for="ch" forName="left_34_3" refType="w" fact="0.27"/>
        <dgm:constr type="w" for="ch" forName="left_43_1" refType="w" fact="0.365"/>
        <dgm:constr type="h" for="ch" forName="left_43_1" refType="h" fact="0.185"/>
        <dgm:constr type="b" for="ch" forName="left_43_1" refType="h" fact="0.76"/>
        <dgm:constr type="ctrX" for="ch" forName="left_43_1" refType="w" fact="0.23"/>
        <dgm:constr type="w" for="ch" forName="left_43_2" refType="w" fact="0.365"/>
        <dgm:constr type="h" for="ch" forName="left_43_2" refType="h" fact="0.185"/>
        <dgm:constr type="b" for="ch" forName="left_43_2" refType="h" fact="0.595"/>
        <dgm:constr type="ctrX" for="ch" forName="left_43_2" refType="w" fact="0.22"/>
        <dgm:constr type="w" for="ch" forName="left_43_3" refType="w" fact="0.365"/>
        <dgm:constr type="h" for="ch" forName="left_43_3" refType="h" fact="0.185"/>
        <dgm:constr type="b" for="ch" forName="left_43_3" refType="h" fact="0.43"/>
        <dgm:constr type="ctrX" for="ch" forName="left_43_3" refType="w" fact="0.21"/>
        <dgm:constr type="w" for="ch" forName="left_43_4" refType="w" fact="0.365"/>
        <dgm:constr type="h" for="ch" forName="left_43_4" refType="h" fact="0.185"/>
        <dgm:constr type="b" for="ch" forName="left_43_4" refType="h" fact="0.265"/>
        <dgm:constr type="ctrX" for="ch" forName="left_43_4" refType="w" fact="0.2"/>
        <dgm:constr type="w" for="ch" forName="right_43_1" refType="w" fact="0.365"/>
        <dgm:constr type="h" for="ch" forName="right_43_1" refType="h" fact="0.185"/>
        <dgm:constr type="b" for="ch" forName="right_43_1" refType="h" fact="0.715"/>
        <dgm:constr type="ctrX" for="ch" forName="right_43_1" refType="w" fact="0.75"/>
        <dgm:constr type="w" for="ch" forName="right_43_2" refType="w" fact="0.365"/>
        <dgm:constr type="h" for="ch" forName="right_43_2" refType="h" fact="0.185"/>
        <dgm:constr type="b" for="ch" forName="right_43_2" refType="h" fact="0.55"/>
        <dgm:constr type="ctrX" for="ch" forName="right_43_2" refType="w" fact="0.74"/>
        <dgm:constr type="w" for="ch" forName="right_43_3" refType="w" fact="0.365"/>
        <dgm:constr type="h" for="ch" forName="right_43_3" refType="h" fact="0.185"/>
        <dgm:constr type="b" for="ch" forName="right_43_3" refType="h" fact="0.385"/>
        <dgm:constr type="ctrX" for="ch" forName="right_43_3" refType="w" fact="0.73"/>
        <dgm:constr type="w" for="ch" forName="right_44_1" refType="w" fact="0.36"/>
        <dgm:constr type="h" for="ch" forName="right_44_1" refType="h" fact="0.154"/>
        <dgm:constr type="b" for="ch" forName="right_44_1" refType="h" fact="0.725"/>
        <dgm:constr type="ctrX" for="ch" forName="right_44_1" refType="w" fact="0.76"/>
        <dgm:constr type="w" for="ch" forName="right_44_2" refType="w" fact="0.36"/>
        <dgm:constr type="h" for="ch" forName="right_44_2" refType="h" fact="0.154"/>
        <dgm:constr type="b" for="ch" forName="right_44_2" refType="h" fact="0.559"/>
        <dgm:constr type="ctrX" for="ch" forName="right_44_2" refType="w" fact="0.76"/>
        <dgm:constr type="w" for="ch" forName="right_44_3" refType="w" fact="0.36"/>
        <dgm:constr type="h" for="ch" forName="right_44_3" refType="h" fact="0.154"/>
        <dgm:constr type="b" for="ch" forName="right_44_3" refType="h" fact="0.393"/>
        <dgm:constr type="ctrX" for="ch" forName="right_44_3" refType="w" fact="0.76"/>
        <dgm:constr type="w" for="ch" forName="right_44_4" refType="w" fact="0.36"/>
        <dgm:constr type="h" for="ch" forName="right_44_4" refType="h" fact="0.154"/>
        <dgm:constr type="b" for="ch" forName="right_44_4" refType="h" fact="0.224"/>
        <dgm:constr type="ctrX" for="ch" forName="right_44_4" refType="w" fact="0.76"/>
        <dgm:constr type="w" for="ch" forName="left_44_1" refType="w" fact="0.36"/>
        <dgm:constr type="h" for="ch" forName="left_44_1" refType="h" fact="0.154"/>
        <dgm:constr type="b" for="ch" forName="left_44_1" refType="h" fact="0.725"/>
        <dgm:constr type="ctrX" for="ch" forName="left_44_1" refType="w" fact="0.24"/>
        <dgm:constr type="w" for="ch" forName="left_44_2" refType="w" fact="0.36"/>
        <dgm:constr type="h" for="ch" forName="left_44_2" refType="h" fact="0.154"/>
        <dgm:constr type="b" for="ch" forName="left_44_2" refType="h" fact="0.559"/>
        <dgm:constr type="ctrX" for="ch" forName="left_44_2" refType="w" fact="0.24"/>
        <dgm:constr type="w" for="ch" forName="left_44_3" refType="w" fact="0.36"/>
        <dgm:constr type="h" for="ch" forName="left_44_3" refType="h" fact="0.154"/>
        <dgm:constr type="b" for="ch" forName="left_44_3" refType="h" fact="0.393"/>
        <dgm:constr type="ctrX" for="ch" forName="left_44_3" refType="w" fact="0.24"/>
        <dgm:constr type="w" for="ch" forName="left_44_4" refType="w" fact="0.36"/>
        <dgm:constr type="h" for="ch" forName="left_44_4" refType="h" fact="0.154"/>
        <dgm:constr type="b" for="ch" forName="left_44_4" refType="h" fact="0.224"/>
        <dgm:constr type="ctrX" for="ch" forName="left_44_4" refType="w" fact="0.24"/>
      </dgm:constrLst>
      <dgm:ruleLst/>
      <dgm:layoutNode name="dummyMaxCanvas_ChildArea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fulcrum" styleLbl="alignAccFollowNode1">
        <dgm:alg type="sp"/>
        <dgm:shape xmlns:r="http://schemas.openxmlformats.org/officeDocument/2006/relationships" type="triangle" r:blip="">
          <dgm:adjLst/>
        </dgm:shape>
        <dgm:presOf/>
        <dgm:constrLst/>
        <dgm:ruleLst/>
      </dgm:layoutNode>
      <dgm:choose name="Name0">
        <dgm:if name="Name1" axis="ch ch" ptType="node node" st="1 1" cnt="1 0" func="cnt" op="equ" val="0">
          <dgm:choose name="Name2">
            <dgm:if name="Name3" axis="ch ch" ptType="node node" st="2 1" cnt="1 0" func="cnt" op="equ" val="0">
              <dgm:layoutNode name="balance_00" styleLbl="alignAccFollowNode1">
                <dgm:varLst>
                  <dgm:bulletEnabled val="1"/>
                </dgm:varLst>
                <dgm:alg type="sp"/>
                <dgm:shape xmlns:r="http://schemas.openxmlformats.org/officeDocument/2006/relationships" type="rect" r:blip="">
                  <dgm:adjLst/>
                </dgm:shape>
                <dgm:presOf/>
                <dgm:constrLst/>
                <dgm:ruleLst/>
              </dgm:layoutNode>
            </dgm:if>
            <dgm:else name="Name4">
              <dgm:choose name="Name5">
                <dgm:if name="Name6" axis="ch ch" ptType="node node" st="2 1" cnt="1 0" func="cnt" op="equ" val="1">
                  <dgm:layoutNode name="balance_01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4" type="rect" r:blip="">
                      <dgm:adjLst/>
                    </dgm:shape>
                    <dgm:presOf/>
                    <dgm:constrLst/>
                    <dgm:ruleLst/>
                  </dgm:layoutNode>
                  <dgm:layoutNode name="right_01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4" type="roundRect" r:blip="">
                      <dgm:adjLst/>
                    </dgm:shape>
                    <dgm:presOf axis="ch ch desOrSelf" ptType="node node node" st="2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7">
                  <dgm:choose name="Name8">
                    <dgm:if name="Name9" axis="ch ch" ptType="node node" st="2 1" cnt="1 0" func="cnt" op="equ" val="2">
                      <dgm:layoutNode name="balance_02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right_02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02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10">
                      <dgm:choose name="Name11">
                        <dgm:if name="Name12" axis="ch ch" ptType="node node" st="2 1" cnt="1 0" func="cnt" op="equ" val="3">
                          <dgm:layoutNode name="balance_03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03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13">
                          <dgm:choose name="Name14">
                            <dgm:if name="Name15" axis="ch ch" ptType="node node" st="2 1" cnt="1 0" func="cnt" op="gte" val="4">
                              <dgm:layoutNode name="balance_04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04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16"/>
                          </dgm:choose>
                        </dgm:else>
                      </dgm:choose>
                    </dgm:else>
                  </dgm:choose>
                </dgm:else>
              </dgm:choose>
            </dgm:else>
          </dgm:choose>
        </dgm:if>
        <dgm:else name="Name17">
          <dgm:choose name="Name18">
            <dgm:if name="Name19" axis="ch ch" ptType="node node" st="1 1" cnt="1 0" func="cnt" op="equ" val="1">
              <dgm:choose name="Name20">
                <dgm:if name="Name21" axis="ch ch" ptType="node node" st="2 1" cnt="1 0" func="cnt" op="equ" val="0">
                  <dgm:layoutNode name="balance_10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-4" type="rect" r:blip="">
                      <dgm:adjLst/>
                    </dgm:shape>
                    <dgm:presOf/>
                    <dgm:constrLst/>
                    <dgm:ruleLst/>
                  </dgm:layoutNode>
                  <dgm:layoutNode name="left_10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-4" type="roundRect" r:blip="">
                      <dgm:adjLst/>
                    </dgm:shape>
                    <dgm:presOf axis="ch ch desOrSelf" ptType="node node node" st="1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22">
                  <dgm:choose name="Name23">
                    <dgm:if name="Name24" axis="ch ch" ptType="node node" st="2 1" cnt="1 0" func="cnt" op="equ" val="1">
                      <dgm:layoutNode name="balance_11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25">
                      <dgm:choose name="Name26">
                        <dgm:if name="Name27" axis="ch ch" ptType="node node" st="2 1" cnt="1 0" func="cnt" op="equ" val="2">
                          <dgm:layoutNode name="balance_12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12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28">
                          <dgm:choose name="Name29">
                            <dgm:if name="Name30" axis="ch ch" ptType="node node" st="2 1" cnt="1 0" func="cnt" op="equ" val="3">
                              <dgm:layoutNode name="balance_13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31">
                              <dgm:choose name="Name32">
                                <dgm:if name="Name33" axis="ch ch" ptType="node node" st="2 1" cnt="1 0" func="cnt" op="gte" val="4">
                                  <dgm:layoutNode name="balance_14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34"/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else>
              </dgm:choose>
            </dgm:if>
            <dgm:else name="Name35">
              <dgm:choose name="Name36">
                <dgm:if name="Name37" axis="ch ch" ptType="node node" st="1 1" cnt="1 0" func="cnt" op="equ" val="2">
                  <dgm:choose name="Name38">
                    <dgm:if name="Name39" axis="ch ch" ptType="node node" st="2 1" cnt="1 0" func="cnt" op="equ" val="0">
                      <dgm:layoutNode name="balance_20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-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20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left_20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40">
                      <dgm:choose name="Name41">
                        <dgm:if name="Name42" axis="ch ch" ptType="node node" st="2 1" cnt="1 0" func="cnt" op="equ" val="1">
                          <dgm:layoutNode name="balance_21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21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43">
                          <dgm:choose name="Name44">
                            <dgm:if name="Name45" axis="ch ch" ptType="node node" st="2 1" cnt="1 0" func="cnt" op="equ" val="2">
                              <dgm:layoutNode name="balance_22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46">
                              <dgm:choose name="Name47">
                                <dgm:if name="Name48" axis="ch ch" ptType="node node" st="2 1" cnt="1 0" func="cnt" op="equ" val="3">
                                  <dgm:layoutNode name="balance_23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49">
                                  <dgm:choose name="Name50">
                                    <dgm:if name="Name51" axis="ch ch" ptType="node node" st="2 1" cnt="1 0" func="cnt" op="gte" val="4">
                                      <dgm:layoutNode name="balance_24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52"/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if>
                <dgm:else name="Name53">
                  <dgm:choose name="Name54">
                    <dgm:if name="Name55" axis="ch ch" ptType="node node" st="1 1" cnt="1 0" func="cnt" op="equ" val="3">
                      <dgm:choose name="Name56">
                        <dgm:if name="Name57" axis="ch ch" ptType="node node" st="2 1" cnt="1 0" func="cnt" op="equ" val="0">
                          <dgm:layoutNode name="balance_30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30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58">
                          <dgm:choose name="Name59">
                            <dgm:if name="Name60" axis="ch ch" ptType="node node" st="2 1" cnt="1 0" func="cnt" op="equ" val="1">
                              <dgm:layoutNode name="balance_31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61">
                              <dgm:choose name="Name62">
                                <dgm:if name="Name63" axis="ch ch" ptType="node node" st="2 1" cnt="1 0" func="cnt" op="equ" val="2">
                                  <dgm:layoutNode name="balance_32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64">
                                  <dgm:choose name="Name65">
                                    <dgm:if name="Name66" axis="ch ch" ptType="node node" st="2 1" cnt="1 0" func="cnt" op="equ" val="3">
                                      <dgm:layoutNode name="balance_33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67">
                                      <dgm:choose name="Name68">
                                        <dgm:if name="Name69" axis="ch ch" ptType="node node" st="2 1" cnt="1 0" func="cnt" op="gte" val="4">
                                          <dgm:layoutNode name="balance_34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righ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70"/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71">
                      <dgm:choose name="Name72">
                        <dgm:if name="Name73" axis="ch ch" ptType="node node" st="1 1" cnt="1 0" func="cnt" op="gte" val="4">
                          <dgm:choose name="Name74">
                            <dgm:if name="Name75" axis="ch ch" ptType="node node" st="2 1" cnt="1 0" func="cnt" op="equ" val="0">
                              <dgm:layoutNode name="balance_40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40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76">
                              <dgm:choose name="Name77">
                                <dgm:if name="Name78" axis="ch ch" ptType="node node" st="2 1" cnt="1 0" func="cnt" op="equ" val="1">
                                  <dgm:layoutNode name="balance_41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79">
                                  <dgm:choose name="Name80">
                                    <dgm:if name="Name81" axis="ch ch" ptType="node node" st="2 1" cnt="1 0" func="cnt" op="equ" val="2">
                                      <dgm:layoutNode name="balance_42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-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lef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82">
                                      <dgm:choose name="Name83">
                                        <dgm:if name="Name84" axis="ch ch" ptType="node node" st="2 1" cnt="1 0" func="cnt" op="equ" val="3">
                                          <dgm:layoutNode name="balance_43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-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lef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85">
                                          <dgm:choose name="Name86">
                                            <dgm:if name="Name87" axis="ch ch" ptType="node node" st="2 1" cnt="1 0" func="cnt" op="gte" val="4">
                                              <dgm:layoutNode name="balance_44" styleLbl="alignAccFollowNode1">
                                                <dgm:varLst>
                                                  <dgm:bulletEnabled val="1"/>
                                                </dgm:varLst>
                                                <dgm:alg type="sp"/>
                                                <dgm:shape xmlns:r="http://schemas.openxmlformats.org/officeDocument/2006/relationships" type="rect" r:blip="">
                                                  <dgm:adjLst/>
                                                </dgm:shape>
                                                <dgm:presOf/>
                                                <dgm:constrLst/>
                                                <dgm:ruleLst/>
                                              </dgm:layoutNode>
                                              <dgm:layoutNode name="righ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</dgm:if>
                                            <dgm:else name="Name88"/>
                                          </dgm:choose>
                                        </dgm:else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if>
                        <dgm:else name="Name89"/>
                      </dgm:choose>
                    </dgm:else>
                  </dgm:choose>
                </dgm:else>
              </dgm:choose>
            </dgm:else>
          </dgm:choose>
        </dgm:else>
      </dgm:choose>
    </dgm:layoutNod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#5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#6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#7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#8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C51D94-DB73-4CAB-867D-72848976C06A}" type="datetimeFigureOut">
              <a:rPr lang="hu-HU" smtClean="0"/>
              <a:t>2026. 09. 28.</a:t>
            </a:fld>
            <a:endParaRPr lang="hu-H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0AA972-D9B3-4565-97D6-F71DECD8A96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178646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B7E45EC-E857-984F-8379-10CA33E709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92B867FF-3DD2-3745-B706-AC701B7DF6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77AE546B-4E7E-E547-9D80-07E655B0EB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4AC118-2E64-4D66-AC59-9E299E77C55A}" type="datetime1">
              <a:rPr lang="hu-HU" smtClean="0"/>
              <a:t>2026. 09. 28.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375290C3-6C58-2E4A-8424-D73D86FA86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DA29E28C-056B-A645-B058-2EE956BAB2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EAA7F-C62B-F246-A793-9ED832A9CCA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206839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3FE9060-7EEE-4A44-8102-3682CBE96B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B04336AF-62CC-C443-B562-71A31CC0F3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/>
              <a:t>Mintaszöveg szerkesztése
Második szint
Harmadik szint
Negyedik szint
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88537EEE-B4E7-5E4E-87BA-CF4C0F2DF7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07122-C6C8-4D30-A46F-EA48238B1CE9}" type="datetime1">
              <a:rPr lang="hu-HU" smtClean="0"/>
              <a:t>2026. 09. 28.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6023910D-698C-364E-AE93-62930A6D1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DF666EDC-A796-E049-AD2B-7E0CC39FD1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EAA7F-C62B-F246-A793-9ED832A9CCA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313415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82E0768-69DD-F748-9589-AFBF48F6EC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B509AE6D-5FCA-024A-8930-77A63BB936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Mintaszöveg szerkesztése
Második szint
Harmadik szint
Negyedik szint
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C320CDD8-8E72-0D49-8265-1819EBC450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0261F-99BC-498F-93D8-787A17B2B53D}" type="datetime1">
              <a:rPr lang="hu-HU" smtClean="0"/>
              <a:t>2026. 09. 28.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CEB66E96-9F74-C842-879A-7FAC5A724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EA509121-0443-5546-8EB3-FC0433F98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EAA7F-C62B-F246-A793-9ED832A9CCA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733959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C8D64E7-9DF5-7849-B50B-F4CFDF41FD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2382EC89-DE48-4B49-8494-8EF55975D5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hu-HU"/>
              <a:t>Mintaszöveg szerkesztése
Második szint
Harmadik szint
Negyedik szint
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1AAC62C9-535D-674C-BAB1-9FFC0069C8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hu-HU"/>
              <a:t>Mintaszöveg szerkesztése
Második szint
Harmadik szint
Negyedik szint
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B3E2C7C6-B91C-7545-89A2-4D87534A12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BADD5-51CB-419D-B625-56459CD115C5}" type="datetime1">
              <a:rPr lang="hu-HU" smtClean="0"/>
              <a:t>2026. 09. 28.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67F536E3-9EC2-7C42-A5A6-DD946AAE1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A9239D36-2F9D-5E47-A91D-CB4ECF4DFD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EAA7F-C62B-F246-A793-9ED832A9CCA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367591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76E212D-EFC9-E843-AEF9-4697F4354F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C0F4C0F8-A495-6242-8F9E-34A6AEED99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hu-HU"/>
              <a:t>Mintaszöveg szerkesztése
Második szint
Harmadik szint
Negyedik szint
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212D6E2A-C35D-C240-AAB7-324EE81F60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hu-HU"/>
              <a:t>Mintaszöveg szerkesztése
Második szint
Harmadik szint
Negyedik szint
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A81330E7-B625-424C-8217-22573F56F0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hu-HU"/>
              <a:t>Mintaszöveg szerkesztése
Második szint
Harmadik szint
Negyedik szint
Ötödik szint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33F22E5C-A586-AB40-A686-186F5106ADD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hu-HU"/>
              <a:t>Mintaszöveg szerkesztése
Második szint
Harmadik szint
Negyedik szint
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86070531-A794-454B-AC6D-98AB51FBEE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3DFA6-294C-4B40-B2DF-CA064BC33F8D}" type="datetime1">
              <a:rPr lang="hu-HU" smtClean="0"/>
              <a:t>2026. 09. 28.</a:t>
            </a:fld>
            <a:endParaRPr lang="hu-HU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7F4896FC-7628-F84A-834A-87FC631E6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F095E2F2-F3BA-7F41-BB1C-6346416B4D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EAA7F-C62B-F246-A793-9ED832A9CCA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514856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C8C240B-11F8-B34C-8BFB-1FE5AB5533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D5954971-DEEB-3244-8632-9615BD2098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10A53-5A4A-47FC-A2AD-9D46B45706C4}" type="datetime1">
              <a:rPr lang="hu-HU" smtClean="0"/>
              <a:t>2026. 09. 28.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55F868A1-5A8C-274D-AC44-95414589AB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F4375EDA-CE8D-2542-9A84-592CB860A4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EAA7F-C62B-F246-A793-9ED832A9CCA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530356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DCA46F65-79E5-6640-BB8A-88AC374474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8FB43-DB5F-4DE7-A491-400F8DC7A394}" type="datetime1">
              <a:rPr lang="hu-HU" smtClean="0"/>
              <a:t>2026. 09. 28.</a:t>
            </a:fld>
            <a:endParaRPr lang="hu-HU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576F9CD8-62E8-A344-8837-0E8848ADD3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2FE744F3-F316-EC4D-A357-B10CF610AC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EAA7F-C62B-F246-A793-9ED832A9CCA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17598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5121203-76E8-CF48-AFDD-C08BD94A93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158C0D2F-119B-5D42-8A65-746B723B39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hu-HU"/>
              <a:t>Mintaszöveg szerkesztése
Második szint
Harmadik szint
Negyedik szint
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CCCF4AF3-AB8F-4F40-A5BC-5938AF9E1F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hu-HU"/>
              <a:t>Mintaszöveg szerkesztése
Második szint
Harmadik szint
Negyedik szint
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AB2DC796-CB61-4641-A562-F133196FEC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2B360-ECB1-4FF3-9AFF-6BA37C14EF95}" type="datetime1">
              <a:rPr lang="hu-HU" smtClean="0"/>
              <a:t>2026. 09. 28.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6E6BC2EB-A5D4-9649-BCCF-DB7FB64722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F6E71873-612B-FD46-98D9-5EE27F46F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EAA7F-C62B-F246-A793-9ED832A9CCA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408340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7C57719-3DA3-F840-BF88-A98938D7E3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D86DB84D-E331-2D4D-B110-8579350ED1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C4F07BD4-77ED-A24F-8126-77639250FA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hu-HU"/>
              <a:t>Mintaszöveg szerkesztése
Második szint
Harmadik szint
Negyedik szint
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D353D5D8-8518-BF43-A85D-494896B74B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82BA3-2A96-4A10-8F05-6F69D0FA0734}" type="datetime1">
              <a:rPr lang="hu-HU" smtClean="0"/>
              <a:t>2026. 09. 28.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E1E4CF2F-3330-B147-93CE-BCEE7C9CF9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2F91B097-73EA-454C-9770-E7201C41C9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EAA7F-C62B-F246-A793-9ED832A9CCA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691360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E545467-4FEB-AC4B-86DB-3FD3F146FE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D65892B6-EF09-3B46-9ED5-497097EEDB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hu-HU"/>
              <a:t>Mintaszöveg szerkesztése
Második szint
Harmadik szint
Negyedik szint
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7A5E4A4E-8912-334F-8D89-2FBF158CF1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2E033-2192-4C04-A2D6-3471FB98F7EA}" type="datetime1">
              <a:rPr lang="hu-HU" smtClean="0"/>
              <a:t>2026. 09. 28.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A98BD7A6-876F-734E-B813-5A6BA17FC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A104CC0E-6CBB-D64C-BF1B-08A795AE2F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EAA7F-C62B-F246-A793-9ED832A9CCA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294803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E1133CCC-AF07-184C-876D-D74B91AD392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87878B64-CD80-C241-9481-92B2ED8638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hu-HU"/>
              <a:t>Mintaszöveg szerkesztése
Második szint
Harmadik szint
Negyedik szint
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51819BC4-C938-874F-97B6-78FEC09345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3CA2C-A858-41A8-912E-C7F43DD40E14}" type="datetime1">
              <a:rPr lang="hu-HU" smtClean="0"/>
              <a:t>2026. 09. 28.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DD6C2461-B42C-554E-9291-357E9E2FC4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3E423E59-173B-0743-85AA-4E16C640B8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EAA7F-C62B-F246-A793-9ED832A9CCA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092713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0BF4A4A6-0F8B-8C48-B454-E43C26D01B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C55834CF-022D-E94D-8E0A-E917ADE6B7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hu-HU"/>
              <a:t>Mintaszöveg szerkesztése
Második szint
Harmadik szint
Negyedik szint
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9EF9CCE1-DE1B-C447-A4F1-CA789A4E585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04E568-CE1B-468C-9719-490D9BEC16F0}" type="datetime1">
              <a:rPr lang="hu-HU" smtClean="0"/>
              <a:t>2026. 09. 28.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57C2F029-7EC5-EF46-8DEA-E7DAC381D7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B0E9C6E1-4BD7-454B-90C2-FAB8A2FC1A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3EAA7F-C62B-F246-A793-9ED832A9CCA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62292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4.jpeg"/><Relationship Id="rId7" Type="http://schemas.openxmlformats.org/officeDocument/2006/relationships/diagramQuickStyle" Target="../diagrams/quickStyle1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2.png"/><Relationship Id="rId9" Type="http://schemas.microsoft.com/office/2007/relationships/diagramDrawing" Target="../diagrams/drawing1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13" Type="http://schemas.microsoft.com/office/2007/relationships/diagramDrawing" Target="../diagrams/drawing3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2.xml"/><Relationship Id="rId12" Type="http://schemas.openxmlformats.org/officeDocument/2006/relationships/diagramColors" Target="../diagrams/colors3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11" Type="http://schemas.openxmlformats.org/officeDocument/2006/relationships/diagramQuickStyle" Target="../diagrams/quickStyle3.xml"/><Relationship Id="rId5" Type="http://schemas.openxmlformats.org/officeDocument/2006/relationships/diagramLayout" Target="../diagrams/layout2.xml"/><Relationship Id="rId10" Type="http://schemas.openxmlformats.org/officeDocument/2006/relationships/diagramLayout" Target="../diagrams/layout3.xml"/><Relationship Id="rId4" Type="http://schemas.openxmlformats.org/officeDocument/2006/relationships/diagramData" Target="../diagrams/data2.xml"/><Relationship Id="rId9" Type="http://schemas.openxmlformats.org/officeDocument/2006/relationships/diagramData" Target="../diagrams/data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13" Type="http://schemas.microsoft.com/office/2007/relationships/diagramDrawing" Target="../diagrams/drawing5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4.xml"/><Relationship Id="rId12" Type="http://schemas.openxmlformats.org/officeDocument/2006/relationships/diagramColors" Target="../diagrams/colors5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4.xml"/><Relationship Id="rId11" Type="http://schemas.openxmlformats.org/officeDocument/2006/relationships/diagramQuickStyle" Target="../diagrams/quickStyle5.xml"/><Relationship Id="rId5" Type="http://schemas.openxmlformats.org/officeDocument/2006/relationships/diagramLayout" Target="../diagrams/layout4.xml"/><Relationship Id="rId10" Type="http://schemas.openxmlformats.org/officeDocument/2006/relationships/diagramLayout" Target="../diagrams/layout5.xml"/><Relationship Id="rId4" Type="http://schemas.openxmlformats.org/officeDocument/2006/relationships/diagramData" Target="../diagrams/data4.xml"/><Relationship Id="rId9" Type="http://schemas.openxmlformats.org/officeDocument/2006/relationships/diagramData" Target="../diagrams/data5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6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6.xml"/><Relationship Id="rId5" Type="http://schemas.openxmlformats.org/officeDocument/2006/relationships/diagramLayout" Target="../diagrams/layout6.xml"/><Relationship Id="rId4" Type="http://schemas.openxmlformats.org/officeDocument/2006/relationships/diagramData" Target="../diagrams/data6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7.xml"/><Relationship Id="rId13" Type="http://schemas.microsoft.com/office/2007/relationships/diagramDrawing" Target="../diagrams/drawing8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7.xml"/><Relationship Id="rId12" Type="http://schemas.openxmlformats.org/officeDocument/2006/relationships/diagramColors" Target="../diagrams/colors8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7.xml"/><Relationship Id="rId11" Type="http://schemas.openxmlformats.org/officeDocument/2006/relationships/diagramQuickStyle" Target="../diagrams/quickStyle8.xml"/><Relationship Id="rId5" Type="http://schemas.openxmlformats.org/officeDocument/2006/relationships/diagramLayout" Target="../diagrams/layout7.xml"/><Relationship Id="rId10" Type="http://schemas.openxmlformats.org/officeDocument/2006/relationships/diagramLayout" Target="../diagrams/layout8.xml"/><Relationship Id="rId4" Type="http://schemas.openxmlformats.org/officeDocument/2006/relationships/diagramData" Target="../diagrams/data7.xml"/><Relationship Id="rId9" Type="http://schemas.openxmlformats.org/officeDocument/2006/relationships/diagramData" Target="../diagrams/data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Tartalom helye 8">
            <a:extLst>
              <a:ext uri="{FF2B5EF4-FFF2-40B4-BE49-F238E27FC236}">
                <a16:creationId xmlns:a16="http://schemas.microsoft.com/office/drawing/2014/main" id="{1BB750F0-C4EC-3648-AADD-4031E57F63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5937"/>
          <a:stretch>
            <a:fillRect/>
          </a:stretch>
        </p:blipFill>
        <p:spPr>
          <a:xfrm>
            <a:off x="-1" y="0"/>
            <a:ext cx="11468101" cy="6858000"/>
          </a:xfrm>
        </p:spPr>
      </p:pic>
      <p:sp>
        <p:nvSpPr>
          <p:cNvPr id="7" name="Cím 1">
            <a:extLst>
              <a:ext uri="{FF2B5EF4-FFF2-40B4-BE49-F238E27FC236}">
                <a16:creationId xmlns:a16="http://schemas.microsoft.com/office/drawing/2014/main" id="{7526A6D4-531E-7D43-81CA-954398D2809F}"/>
              </a:ext>
            </a:extLst>
          </p:cNvPr>
          <p:cNvSpPr txBox="1">
            <a:spLocks/>
          </p:cNvSpPr>
          <p:nvPr/>
        </p:nvSpPr>
        <p:spPr>
          <a:xfrm>
            <a:off x="723899" y="2125969"/>
            <a:ext cx="7365636" cy="21859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hu-HU" sz="6000" spc="300" dirty="0">
                <a:solidFill>
                  <a:schemeClr val="accent1">
                    <a:lumMod val="40000"/>
                    <a:lumOff val="6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PREZENTÁCIÓ CÍME</a:t>
            </a:r>
            <a:br>
              <a:rPr lang="hu-HU" spc="3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hu-HU" sz="4000" spc="3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prezentáció alcíme</a:t>
            </a:r>
            <a:endParaRPr lang="hu-HU" dirty="0">
              <a:solidFill>
                <a:schemeClr val="bg1"/>
              </a:solidFill>
            </a:endParaRPr>
          </a:p>
        </p:txBody>
      </p:sp>
      <p:sp>
        <p:nvSpPr>
          <p:cNvPr id="5" name="Cím 1">
            <a:extLst>
              <a:ext uri="{FF2B5EF4-FFF2-40B4-BE49-F238E27FC236}">
                <a16:creationId xmlns:a16="http://schemas.microsoft.com/office/drawing/2014/main" id="{B46220C8-18AF-4FD2-A0E3-B402C4421CA8}"/>
              </a:ext>
            </a:extLst>
          </p:cNvPr>
          <p:cNvSpPr txBox="1">
            <a:spLocks/>
          </p:cNvSpPr>
          <p:nvPr/>
        </p:nvSpPr>
        <p:spPr>
          <a:xfrm>
            <a:off x="723899" y="4383759"/>
            <a:ext cx="7365636" cy="1079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34000"/>
              </a:lnSpc>
            </a:pPr>
            <a:r>
              <a:rPr lang="hu-HU" sz="2100" spc="3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Előadó neve</a:t>
            </a:r>
          </a:p>
          <a:p>
            <a:pPr>
              <a:lnSpc>
                <a:spcPct val="134000"/>
              </a:lnSpc>
            </a:pPr>
            <a:r>
              <a:rPr lang="hu-HU" sz="1400" spc="3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előadó titulusa, </a:t>
            </a:r>
            <a:r>
              <a:rPr lang="hu-HU" sz="1400" spc="300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affiliáció</a:t>
            </a:r>
            <a:endParaRPr lang="hu-HU" sz="1400" spc="3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34000"/>
              </a:lnSpc>
            </a:pPr>
            <a:r>
              <a:rPr lang="hu-HU" sz="1400" spc="3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Társszerző1 – </a:t>
            </a:r>
            <a:r>
              <a:rPr lang="hu-HU" sz="1400" spc="300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affiliáció</a:t>
            </a:r>
            <a:endParaRPr lang="hu-HU" sz="1400" spc="3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34000"/>
              </a:lnSpc>
            </a:pPr>
            <a:r>
              <a:rPr lang="hu-HU" sz="1400" spc="3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Társszerző2 –</a:t>
            </a:r>
            <a:r>
              <a:rPr lang="hu-HU" sz="1400" spc="300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affiliáció</a:t>
            </a:r>
            <a:r>
              <a:rPr lang="hu-HU" sz="1400" spc="3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…</a:t>
            </a:r>
          </a:p>
        </p:txBody>
      </p:sp>
      <p:sp>
        <p:nvSpPr>
          <p:cNvPr id="6" name="Cím 1">
            <a:extLst>
              <a:ext uri="{FF2B5EF4-FFF2-40B4-BE49-F238E27FC236}">
                <a16:creationId xmlns:a16="http://schemas.microsoft.com/office/drawing/2014/main" id="{881288BA-6D9D-4519-B627-D3320E1CCA2E}"/>
              </a:ext>
            </a:extLst>
          </p:cNvPr>
          <p:cNvSpPr txBox="1">
            <a:spLocks/>
          </p:cNvSpPr>
          <p:nvPr/>
        </p:nvSpPr>
        <p:spPr>
          <a:xfrm>
            <a:off x="685704" y="6075866"/>
            <a:ext cx="7365636" cy="5972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endParaRPr lang="hu-HU" sz="2100" spc="3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libri"/>
              <a:buNone/>
            </a:pPr>
            <a:r>
              <a:rPr lang="hu-HU" sz="2400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V</a:t>
            </a:r>
            <a:r>
              <a:rPr lang="nn-NO" sz="2400" b="0" i="0" u="none" strike="noStrike" cap="none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. </a:t>
            </a:r>
            <a:r>
              <a:rPr lang="nn-NO" sz="2400" b="0" i="0" u="none" strike="noStrike" cap="none" dirty="0" err="1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Felsőoktatás</a:t>
            </a:r>
            <a:r>
              <a:rPr lang="nn-NO" sz="2400" b="0" i="0" u="none" strike="noStrike" cap="none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nn-NO" sz="2400" b="0" i="0" u="none" strike="noStrike" cap="none" dirty="0" err="1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Felsőfokon</a:t>
            </a:r>
            <a:r>
              <a:rPr lang="nn-NO" sz="2400" b="0" i="0" u="none" strike="noStrike" cap="none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nn-NO" sz="2400" b="0" i="0" u="none" strike="noStrike" cap="none" dirty="0" err="1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Konferencia</a:t>
            </a:r>
            <a:r>
              <a:rPr lang="nn-NO" sz="2400" b="0" i="0" u="none" strike="noStrike" cap="none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nn-NO" sz="2400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2027.</a:t>
            </a:r>
            <a:r>
              <a:rPr lang="hu-HU" sz="2400" b="0" i="0" u="none" strike="noStrike" cap="none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02</a:t>
            </a:r>
            <a:r>
              <a:rPr lang="nn-NO" sz="2400" b="0" i="0" u="none" strike="noStrike" cap="none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  <a:r>
              <a:rPr lang="hu-HU" sz="2400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04</a:t>
            </a:r>
            <a:r>
              <a:rPr lang="hu-HU" sz="2400" b="0" i="0" u="none" strike="noStrike" cap="none" dirty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  <a:endParaRPr lang="nn-NO" sz="1800" dirty="0">
              <a:solidFill>
                <a:schemeClr val="lt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11014F0-CB76-7EFB-9308-D3B7F61DCC04}"/>
              </a:ext>
            </a:extLst>
          </p:cNvPr>
          <p:cNvSpPr/>
          <p:nvPr/>
        </p:nvSpPr>
        <p:spPr>
          <a:xfrm>
            <a:off x="9575515" y="143838"/>
            <a:ext cx="2424701" cy="86302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>
                <a:solidFill>
                  <a:srgbClr val="012851"/>
                </a:solidFill>
              </a:rPr>
              <a:t>Intézményi/tanszéki logó(k) helye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B7232E0-A772-0EC5-E7CD-1934A3DBCB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75515" y="5056687"/>
            <a:ext cx="2424702" cy="1616468"/>
          </a:xfrm>
          <a:prstGeom prst="rect">
            <a:avLst/>
          </a:prstGeom>
        </p:spPr>
      </p:pic>
      <p:grpSp>
        <p:nvGrpSpPr>
          <p:cNvPr id="12" name="Csoportba foglalás 11">
            <a:extLst>
              <a:ext uri="{FF2B5EF4-FFF2-40B4-BE49-F238E27FC236}">
                <a16:creationId xmlns:a16="http://schemas.microsoft.com/office/drawing/2014/main" id="{93842F05-5FF5-A9BD-97A4-F096F29F9C4B}"/>
              </a:ext>
            </a:extLst>
          </p:cNvPr>
          <p:cNvGrpSpPr/>
          <p:nvPr/>
        </p:nvGrpSpPr>
        <p:grpSpPr>
          <a:xfrm>
            <a:off x="0" y="575351"/>
            <a:ext cx="6100571" cy="1213399"/>
            <a:chOff x="0" y="575351"/>
            <a:chExt cx="6100571" cy="1213399"/>
          </a:xfrm>
        </p:grpSpPr>
        <p:sp>
          <p:nvSpPr>
            <p:cNvPr id="4" name="Téglalap 3">
              <a:extLst>
                <a:ext uri="{FF2B5EF4-FFF2-40B4-BE49-F238E27FC236}">
                  <a16:creationId xmlns:a16="http://schemas.microsoft.com/office/drawing/2014/main" id="{D91EFD2E-186C-9D40-2DA4-673E5D463D85}"/>
                </a:ext>
              </a:extLst>
            </p:cNvPr>
            <p:cNvSpPr/>
            <p:nvPr/>
          </p:nvSpPr>
          <p:spPr>
            <a:xfrm>
              <a:off x="0" y="575351"/>
              <a:ext cx="5705856" cy="1213399"/>
            </a:xfrm>
            <a:prstGeom prst="rect">
              <a:avLst/>
            </a:prstGeom>
            <a:solidFill>
              <a:srgbClr val="01285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pic>
          <p:nvPicPr>
            <p:cNvPr id="11" name="Kép 10">
              <a:extLst>
                <a:ext uri="{FF2B5EF4-FFF2-40B4-BE49-F238E27FC236}">
                  <a16:creationId xmlns:a16="http://schemas.microsoft.com/office/drawing/2014/main" id="{DAF5F257-7667-A556-AD47-C908928B1C3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23899" y="730904"/>
              <a:ext cx="5376672" cy="97757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221825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6B7193-50A4-7378-9BEC-82A2546B6D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2055B12D-36C5-D408-3E05-FC523CF0D593}"/>
              </a:ext>
            </a:extLst>
          </p:cNvPr>
          <p:cNvSpPr txBox="1"/>
          <p:nvPr/>
        </p:nvSpPr>
        <p:spPr>
          <a:xfrm>
            <a:off x="200416" y="122012"/>
            <a:ext cx="111533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 dia címe </a:t>
            </a:r>
          </a:p>
        </p:txBody>
      </p:sp>
      <p:cxnSp>
        <p:nvCxnSpPr>
          <p:cNvPr id="6" name="Egyenes összekötő 5">
            <a:extLst>
              <a:ext uri="{FF2B5EF4-FFF2-40B4-BE49-F238E27FC236}">
                <a16:creationId xmlns:a16="http://schemas.microsoft.com/office/drawing/2014/main" id="{834AC26B-456B-7E97-810A-748C30C0F3A7}"/>
              </a:ext>
            </a:extLst>
          </p:cNvPr>
          <p:cNvCxnSpPr>
            <a:cxnSpLocks/>
          </p:cNvCxnSpPr>
          <p:nvPr/>
        </p:nvCxnSpPr>
        <p:spPr>
          <a:xfrm>
            <a:off x="200416" y="856025"/>
            <a:ext cx="11313922" cy="0"/>
          </a:xfrm>
          <a:prstGeom prst="line">
            <a:avLst/>
          </a:prstGeom>
          <a:ln>
            <a:solidFill>
              <a:srgbClr val="0128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zövegdoboz 6">
            <a:extLst>
              <a:ext uri="{FF2B5EF4-FFF2-40B4-BE49-F238E27FC236}">
                <a16:creationId xmlns:a16="http://schemas.microsoft.com/office/drawing/2014/main" id="{F4AF2C21-84B7-86DD-00CD-1EE098E096FC}"/>
              </a:ext>
            </a:extLst>
          </p:cNvPr>
          <p:cNvSpPr txBox="1"/>
          <p:nvPr/>
        </p:nvSpPr>
        <p:spPr>
          <a:xfrm>
            <a:off x="200416" y="1113921"/>
            <a:ext cx="4976016" cy="39481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</a:pPr>
            <a:r>
              <a:rPr lang="hu-HU" sz="24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 szövegblokk címe (24) </a:t>
            </a:r>
            <a:endParaRPr lang="hu-HU" sz="2000" dirty="0">
              <a:solidFill>
                <a:srgbClr val="01285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da-DK" sz="2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Lorem</a:t>
            </a:r>
            <a:r>
              <a:rPr lang="da-DK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da-DK" sz="2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ipsum</a:t>
            </a:r>
            <a:r>
              <a:rPr lang="da-DK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da-DK" sz="2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</a:t>
            </a:r>
            <a:r>
              <a:rPr lang="da-DK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sit </a:t>
            </a:r>
            <a:r>
              <a:rPr lang="da-DK" sz="2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da-DK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</a:t>
            </a:r>
            <a:endParaRPr lang="hu-HU" sz="2000" dirty="0">
              <a:solidFill>
                <a:srgbClr val="01285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hu-HU" sz="2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hu-HU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u-HU" sz="2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hu-HU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elit.</a:t>
            </a:r>
          </a:p>
          <a:p>
            <a:pPr marL="285750" indent="-28575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hu-HU" sz="2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Donec</a:t>
            </a:r>
            <a:r>
              <a:rPr lang="hu-HU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u-HU" sz="2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at</a:t>
            </a:r>
            <a:r>
              <a:rPr lang="hu-HU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u-HU" sz="2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efficitur</a:t>
            </a:r>
            <a:r>
              <a:rPr lang="hu-HU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tortor.</a:t>
            </a:r>
          </a:p>
          <a:p>
            <a:pPr marL="285750" indent="-28575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hu-HU" sz="2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Mauris</a:t>
            </a:r>
            <a:r>
              <a:rPr lang="hu-HU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u-HU" sz="2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eu</a:t>
            </a:r>
            <a:r>
              <a:rPr lang="hu-HU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u-HU" sz="2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diam</a:t>
            </a:r>
            <a:r>
              <a:rPr lang="hu-HU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eget elit </a:t>
            </a:r>
            <a:r>
              <a:rPr lang="hu-HU" sz="2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rhoncus</a:t>
            </a:r>
            <a:r>
              <a:rPr lang="hu-HU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</a:p>
          <a:p>
            <a:pPr marL="285750" indent="-28575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hu-HU" sz="2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Mauris</a:t>
            </a:r>
            <a:r>
              <a:rPr lang="hu-HU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u-HU" sz="2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id</a:t>
            </a:r>
            <a:r>
              <a:rPr lang="hu-HU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u-HU" sz="2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mollis</a:t>
            </a:r>
            <a:r>
              <a:rPr lang="hu-HU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u-HU" sz="2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nisi</a:t>
            </a:r>
            <a:r>
              <a:rPr lang="hu-HU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</a:p>
          <a:p>
            <a:pPr marL="285750" indent="-28575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hu-HU" sz="2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Nam</a:t>
            </a:r>
            <a:r>
              <a:rPr lang="hu-HU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u-HU" sz="2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at</a:t>
            </a:r>
            <a:r>
              <a:rPr lang="hu-HU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u-HU" sz="2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augue</a:t>
            </a:r>
            <a:r>
              <a:rPr lang="hu-HU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u-HU" sz="2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et</a:t>
            </a:r>
            <a:r>
              <a:rPr lang="hu-HU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ante </a:t>
            </a:r>
            <a:r>
              <a:rPr lang="hu-HU" sz="2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venenatis</a:t>
            </a:r>
            <a:r>
              <a:rPr lang="hu-HU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</a:p>
          <a:p>
            <a:pPr marL="285750" indent="-28575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Duis </a:t>
            </a:r>
            <a:r>
              <a:rPr lang="fr-FR" sz="2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sed</a:t>
            </a:r>
            <a:r>
              <a:rPr lang="fr-FR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 sz="2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augue</a:t>
            </a:r>
            <a:r>
              <a:rPr lang="fr-FR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ut </a:t>
            </a:r>
            <a:r>
              <a:rPr lang="fr-FR" sz="2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metus</a:t>
            </a:r>
            <a:r>
              <a:rPr lang="fr-FR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 sz="2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hu-HU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</a:p>
          <a:p>
            <a:pPr marL="285750" indent="-28575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hu-HU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Integer </a:t>
            </a:r>
            <a:r>
              <a:rPr lang="hu-HU" sz="2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sit</a:t>
            </a:r>
            <a:r>
              <a:rPr lang="hu-HU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u-HU" sz="2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hu-HU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nulla </a:t>
            </a:r>
            <a:r>
              <a:rPr lang="hu-HU" sz="2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sit</a:t>
            </a:r>
            <a:r>
              <a:rPr lang="hu-HU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  <a:p>
            <a:pPr marL="285750" indent="-28575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hu-HU" sz="2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hu-HU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u-HU" sz="2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lectus</a:t>
            </a:r>
            <a:r>
              <a:rPr lang="hu-HU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u-HU" sz="2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efficitur</a:t>
            </a:r>
            <a:r>
              <a:rPr lang="hu-HU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u-HU" sz="2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lacinia</a:t>
            </a:r>
            <a:r>
              <a:rPr lang="hu-HU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dirty="0">
              <a:solidFill>
                <a:srgbClr val="01285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0" name="Kép 9">
            <a:extLst>
              <a:ext uri="{FF2B5EF4-FFF2-40B4-BE49-F238E27FC236}">
                <a16:creationId xmlns:a16="http://schemas.microsoft.com/office/drawing/2014/main" id="{E67D3D4B-6B0A-EE4E-5CD0-09CB793D41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40621"/>
            <a:ext cx="12192000" cy="850900"/>
          </a:xfrm>
          <a:prstGeom prst="rect">
            <a:avLst/>
          </a:prstGeom>
        </p:spPr>
      </p:pic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B5FCD5E2-9BE7-9A95-B7BB-A63F3202F24C}"/>
              </a:ext>
            </a:extLst>
          </p:cNvPr>
          <p:cNvSpPr txBox="1">
            <a:spLocks/>
          </p:cNvSpPr>
          <p:nvPr/>
        </p:nvSpPr>
        <p:spPr>
          <a:xfrm>
            <a:off x="9265146" y="639720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hu-H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83EAA7F-C62B-F246-A793-9ED832A9CCAD}" type="slidenum">
              <a:rPr lang="hu-HU" smtClean="0">
                <a:solidFill>
                  <a:srgbClr val="FFFFFF"/>
                </a:solidFill>
              </a:rPr>
              <a:pPr/>
              <a:t>2</a:t>
            </a:fld>
            <a:endParaRPr lang="hu-HU">
              <a:solidFill>
                <a:srgbClr val="FFFFFF"/>
              </a:solidFill>
            </a:endParaRPr>
          </a:p>
        </p:txBody>
      </p:sp>
      <p:sp>
        <p:nvSpPr>
          <p:cNvPr id="8" name="Cím 1">
            <a:extLst>
              <a:ext uri="{FF2B5EF4-FFF2-40B4-BE49-F238E27FC236}">
                <a16:creationId xmlns:a16="http://schemas.microsoft.com/office/drawing/2014/main" id="{32203806-F965-A124-B3F2-EFC4A68AAB1A}"/>
              </a:ext>
            </a:extLst>
          </p:cNvPr>
          <p:cNvSpPr txBox="1">
            <a:spLocks/>
          </p:cNvSpPr>
          <p:nvPr/>
        </p:nvSpPr>
        <p:spPr>
          <a:xfrm>
            <a:off x="2889921" y="6268172"/>
            <a:ext cx="7365636" cy="33415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endParaRPr lang="hu-HU" sz="600" spc="30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libri"/>
              <a:buNone/>
            </a:pPr>
            <a:r>
              <a:rPr lang="hu-HU"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Előadó(k) – előadás címe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libri"/>
              <a:buNone/>
            </a:pPr>
            <a:r>
              <a:rPr lang="hu-HU"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V</a:t>
            </a:r>
            <a:r>
              <a:rPr lang="nn-NO"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. Felsőoktatás Felsőfokon Konferencia, </a:t>
            </a:r>
            <a:r>
              <a:rPr lang="nn-NO" sz="12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2027.</a:t>
            </a:r>
            <a:r>
              <a:rPr lang="hu-HU"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02</a:t>
            </a:r>
            <a:r>
              <a:rPr lang="nn-NO"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  <a:r>
              <a:rPr lang="hu-HU" sz="12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04</a:t>
            </a:r>
            <a:r>
              <a:rPr lang="hu-HU"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  <a:endParaRPr lang="nn-NO" sz="900">
              <a:solidFill>
                <a:schemeClr val="lt1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609C81B-7DD6-9B0A-716C-35F9E7D25C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09544" y="6225556"/>
            <a:ext cx="904793" cy="590519"/>
          </a:xfrm>
          <a:prstGeom prst="rect">
            <a:avLst/>
          </a:prstGeom>
        </p:spPr>
      </p:pic>
      <p:pic>
        <p:nvPicPr>
          <p:cNvPr id="4" name="Kép 3">
            <a:extLst>
              <a:ext uri="{FF2B5EF4-FFF2-40B4-BE49-F238E27FC236}">
                <a16:creationId xmlns:a16="http://schemas.microsoft.com/office/drawing/2014/main" id="{A2892AC4-3D3D-E0C7-A15A-0C52AC9826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50383" y="1221746"/>
            <a:ext cx="5663954" cy="3630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64093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F327C0-DE1B-D785-7AE9-60BC0DB41F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Kép 10" descr="Eötvös Loránd University (ELTE) – HunEducation">
            <a:extLst>
              <a:ext uri="{FF2B5EF4-FFF2-40B4-BE49-F238E27FC236}">
                <a16:creationId xmlns:a16="http://schemas.microsoft.com/office/drawing/2014/main" id="{275424A2-BFBD-8BC0-A361-90B88CA604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88307" y="1332149"/>
            <a:ext cx="4329606" cy="4329606"/>
          </a:xfrm>
          <a:prstGeom prst="rect">
            <a:avLst/>
          </a:prstGeom>
        </p:spPr>
      </p:pic>
      <p:sp>
        <p:nvSpPr>
          <p:cNvPr id="3" name="Szövegdoboz 2">
            <a:extLst>
              <a:ext uri="{FF2B5EF4-FFF2-40B4-BE49-F238E27FC236}">
                <a16:creationId xmlns:a16="http://schemas.microsoft.com/office/drawing/2014/main" id="{C0333483-5E22-56DE-60D1-67858CFB1B7D}"/>
              </a:ext>
            </a:extLst>
          </p:cNvPr>
          <p:cNvSpPr txBox="1"/>
          <p:nvPr/>
        </p:nvSpPr>
        <p:spPr>
          <a:xfrm>
            <a:off x="200416" y="147064"/>
            <a:ext cx="115364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Tartalomjegyzék (minta) </a:t>
            </a:r>
          </a:p>
        </p:txBody>
      </p:sp>
      <p:cxnSp>
        <p:nvCxnSpPr>
          <p:cNvPr id="6" name="Egyenes összekötő 5">
            <a:extLst>
              <a:ext uri="{FF2B5EF4-FFF2-40B4-BE49-F238E27FC236}">
                <a16:creationId xmlns:a16="http://schemas.microsoft.com/office/drawing/2014/main" id="{7B9618CC-BEAD-B0C9-3CA1-06939839B412}"/>
              </a:ext>
            </a:extLst>
          </p:cNvPr>
          <p:cNvCxnSpPr>
            <a:cxnSpLocks/>
          </p:cNvCxnSpPr>
          <p:nvPr/>
        </p:nvCxnSpPr>
        <p:spPr>
          <a:xfrm>
            <a:off x="200416" y="856025"/>
            <a:ext cx="11313922" cy="0"/>
          </a:xfrm>
          <a:prstGeom prst="line">
            <a:avLst/>
          </a:prstGeom>
          <a:ln>
            <a:solidFill>
              <a:srgbClr val="0128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Kép 9">
            <a:extLst>
              <a:ext uri="{FF2B5EF4-FFF2-40B4-BE49-F238E27FC236}">
                <a16:creationId xmlns:a16="http://schemas.microsoft.com/office/drawing/2014/main" id="{3FC9E2EC-DA8E-B877-FC7A-C927BEB1BC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040621"/>
            <a:ext cx="12192000" cy="850900"/>
          </a:xfrm>
          <a:prstGeom prst="rect">
            <a:avLst/>
          </a:prstGeom>
        </p:spPr>
      </p:pic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FD4788EF-FFEF-32C5-45F1-6341C2283666}"/>
              </a:ext>
            </a:extLst>
          </p:cNvPr>
          <p:cNvSpPr txBox="1">
            <a:spLocks/>
          </p:cNvSpPr>
          <p:nvPr/>
        </p:nvSpPr>
        <p:spPr>
          <a:xfrm>
            <a:off x="9265146" y="639720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hu-H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83EAA7F-C62B-F246-A793-9ED832A9CCAD}" type="slidenum">
              <a:rPr lang="hu-HU" smtClean="0">
                <a:solidFill>
                  <a:srgbClr val="FFFFFF"/>
                </a:solidFill>
              </a:rPr>
              <a:pPr/>
              <a:t>3</a:t>
            </a:fld>
            <a:endParaRPr lang="hu-HU">
              <a:solidFill>
                <a:srgbClr val="FFFFFF"/>
              </a:solidFill>
            </a:endParaRPr>
          </a:p>
        </p:txBody>
      </p:sp>
      <p:sp>
        <p:nvSpPr>
          <p:cNvPr id="8" name="Cím 1">
            <a:extLst>
              <a:ext uri="{FF2B5EF4-FFF2-40B4-BE49-F238E27FC236}">
                <a16:creationId xmlns:a16="http://schemas.microsoft.com/office/drawing/2014/main" id="{A0E9C724-756C-51E9-8F78-8C3C53050DD0}"/>
              </a:ext>
            </a:extLst>
          </p:cNvPr>
          <p:cNvSpPr txBox="1">
            <a:spLocks/>
          </p:cNvSpPr>
          <p:nvPr/>
        </p:nvSpPr>
        <p:spPr>
          <a:xfrm>
            <a:off x="2889921" y="6268172"/>
            <a:ext cx="7365636" cy="33415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endParaRPr lang="hu-HU" sz="600" spc="30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libri"/>
              <a:buNone/>
            </a:pPr>
            <a:r>
              <a:rPr lang="hu-HU"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Előadó(k) – előadás címe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libri"/>
              <a:buNone/>
            </a:pPr>
            <a:r>
              <a:rPr lang="hu-HU"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V</a:t>
            </a:r>
            <a:r>
              <a:rPr lang="nn-NO"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. Felsőoktatás Felsőfokon Konferencia, </a:t>
            </a:r>
            <a:r>
              <a:rPr lang="nn-NO" sz="12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2027.</a:t>
            </a:r>
            <a:r>
              <a:rPr lang="hu-HU"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02</a:t>
            </a:r>
            <a:r>
              <a:rPr lang="nn-NO"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  <a:r>
              <a:rPr lang="hu-HU" sz="12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04</a:t>
            </a:r>
            <a:r>
              <a:rPr lang="hu-HU"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  <a:endParaRPr lang="nn-NO" sz="900">
              <a:solidFill>
                <a:schemeClr val="lt1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016DCCC-2AAF-1348-AC93-ACA7ED622D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09544" y="6225556"/>
            <a:ext cx="904793" cy="590519"/>
          </a:xfrm>
          <a:prstGeom prst="rect">
            <a:avLst/>
          </a:prstGeom>
        </p:spPr>
      </p:pic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C72D42DA-79C7-C8CC-C846-207E40B6FA2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20487544"/>
              </p:ext>
            </p:extLst>
          </p:nvPr>
        </p:nvGraphicFramePr>
        <p:xfrm>
          <a:off x="3322315" y="1044988"/>
          <a:ext cx="8192022" cy="4835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32609481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736D37-66D5-E59B-6EC5-E8318BC498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89D2AF0A-1043-C824-D3D8-EA05DCBF19F2}"/>
              </a:ext>
            </a:extLst>
          </p:cNvPr>
          <p:cNvSpPr txBox="1"/>
          <p:nvPr/>
        </p:nvSpPr>
        <p:spPr>
          <a:xfrm>
            <a:off x="200416" y="159590"/>
            <a:ext cx="115364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Belső szövegek (minta)  </a:t>
            </a:r>
          </a:p>
        </p:txBody>
      </p:sp>
      <p:cxnSp>
        <p:nvCxnSpPr>
          <p:cNvPr id="6" name="Egyenes összekötő 5">
            <a:extLst>
              <a:ext uri="{FF2B5EF4-FFF2-40B4-BE49-F238E27FC236}">
                <a16:creationId xmlns:a16="http://schemas.microsoft.com/office/drawing/2014/main" id="{B70E311D-F47C-0DBA-F786-BBCAB8F0B182}"/>
              </a:ext>
            </a:extLst>
          </p:cNvPr>
          <p:cNvCxnSpPr>
            <a:cxnSpLocks/>
          </p:cNvCxnSpPr>
          <p:nvPr/>
        </p:nvCxnSpPr>
        <p:spPr>
          <a:xfrm>
            <a:off x="200416" y="856025"/>
            <a:ext cx="11313922" cy="0"/>
          </a:xfrm>
          <a:prstGeom prst="line">
            <a:avLst/>
          </a:prstGeom>
          <a:ln>
            <a:solidFill>
              <a:srgbClr val="0128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Kép 9">
            <a:extLst>
              <a:ext uri="{FF2B5EF4-FFF2-40B4-BE49-F238E27FC236}">
                <a16:creationId xmlns:a16="http://schemas.microsoft.com/office/drawing/2014/main" id="{BBBE5567-7091-87AB-F5C9-3414EC7A1A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40621"/>
            <a:ext cx="12192000" cy="850900"/>
          </a:xfrm>
          <a:prstGeom prst="rect">
            <a:avLst/>
          </a:prstGeom>
        </p:spPr>
      </p:pic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44213048-1879-166B-D54C-301FC1ED2D0A}"/>
              </a:ext>
            </a:extLst>
          </p:cNvPr>
          <p:cNvSpPr txBox="1">
            <a:spLocks/>
          </p:cNvSpPr>
          <p:nvPr/>
        </p:nvSpPr>
        <p:spPr>
          <a:xfrm>
            <a:off x="9265146" y="639720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hu-H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83EAA7F-C62B-F246-A793-9ED832A9CCAD}" type="slidenum">
              <a:rPr lang="hu-HU" smtClean="0">
                <a:solidFill>
                  <a:srgbClr val="FFFFFF"/>
                </a:solidFill>
              </a:rPr>
              <a:pPr/>
              <a:t>4</a:t>
            </a:fld>
            <a:endParaRPr lang="hu-HU">
              <a:solidFill>
                <a:srgbClr val="FFFFFF"/>
              </a:solidFill>
            </a:endParaRPr>
          </a:p>
        </p:txBody>
      </p:sp>
      <p:sp>
        <p:nvSpPr>
          <p:cNvPr id="8" name="Cím 1">
            <a:extLst>
              <a:ext uri="{FF2B5EF4-FFF2-40B4-BE49-F238E27FC236}">
                <a16:creationId xmlns:a16="http://schemas.microsoft.com/office/drawing/2014/main" id="{1312001A-008D-D2B8-0C90-162CA679146E}"/>
              </a:ext>
            </a:extLst>
          </p:cNvPr>
          <p:cNvSpPr txBox="1">
            <a:spLocks/>
          </p:cNvSpPr>
          <p:nvPr/>
        </p:nvSpPr>
        <p:spPr>
          <a:xfrm>
            <a:off x="2889921" y="6268172"/>
            <a:ext cx="7365636" cy="33415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endParaRPr lang="hu-HU" sz="600" spc="30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libri"/>
              <a:buNone/>
            </a:pPr>
            <a:r>
              <a:rPr lang="hu-HU"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Előadó(k) – előadás címe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libri"/>
              <a:buNone/>
            </a:pPr>
            <a:r>
              <a:rPr lang="hu-HU"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V</a:t>
            </a:r>
            <a:r>
              <a:rPr lang="nn-NO"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. Felsőoktatás Felsőfokon Konferencia, </a:t>
            </a:r>
            <a:r>
              <a:rPr lang="nn-NO" sz="12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2027.</a:t>
            </a:r>
            <a:r>
              <a:rPr lang="hu-HU"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02</a:t>
            </a:r>
            <a:r>
              <a:rPr lang="nn-NO"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  <a:r>
              <a:rPr lang="hu-HU" sz="12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04</a:t>
            </a:r>
            <a:r>
              <a:rPr lang="hu-HU"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  <a:endParaRPr lang="nn-NO" sz="900">
              <a:solidFill>
                <a:schemeClr val="lt1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EF35253-577F-66CC-FF68-EE65A24510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09544" y="6225556"/>
            <a:ext cx="904793" cy="590519"/>
          </a:xfrm>
          <a:prstGeom prst="rect">
            <a:avLst/>
          </a:prstGeom>
        </p:spPr>
      </p:pic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97C4153C-3FF4-96D9-65C1-6D938C28A32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90288794"/>
              </p:ext>
            </p:extLst>
          </p:nvPr>
        </p:nvGraphicFramePr>
        <p:xfrm>
          <a:off x="200416" y="1227552"/>
          <a:ext cx="5674291" cy="34947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F1CB812F-EBD8-0FA1-B2CB-F26B5A02AA9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31409124"/>
              </p:ext>
            </p:extLst>
          </p:nvPr>
        </p:nvGraphicFramePr>
        <p:xfrm>
          <a:off x="5148197" y="1227551"/>
          <a:ext cx="7728559" cy="41461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  <p:extLst>
      <p:ext uri="{BB962C8B-B14F-4D97-AF65-F5344CB8AC3E}">
        <p14:creationId xmlns:p14="http://schemas.microsoft.com/office/powerpoint/2010/main" val="28325888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2E4A5E-DB53-4475-D9B0-A9A2C2F5EE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C9A5B5FD-DFF2-B077-6252-A128A4BB1BAA}"/>
              </a:ext>
            </a:extLst>
          </p:cNvPr>
          <p:cNvSpPr txBox="1"/>
          <p:nvPr/>
        </p:nvSpPr>
        <p:spPr>
          <a:xfrm>
            <a:off x="200416" y="159590"/>
            <a:ext cx="115364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Belső szövegek folytatás  </a:t>
            </a:r>
          </a:p>
        </p:txBody>
      </p:sp>
      <p:cxnSp>
        <p:nvCxnSpPr>
          <p:cNvPr id="6" name="Egyenes összekötő 5">
            <a:extLst>
              <a:ext uri="{FF2B5EF4-FFF2-40B4-BE49-F238E27FC236}">
                <a16:creationId xmlns:a16="http://schemas.microsoft.com/office/drawing/2014/main" id="{B1E5BB6F-AFC3-37E2-6D82-A4E90DB4104B}"/>
              </a:ext>
            </a:extLst>
          </p:cNvPr>
          <p:cNvCxnSpPr>
            <a:cxnSpLocks/>
          </p:cNvCxnSpPr>
          <p:nvPr/>
        </p:nvCxnSpPr>
        <p:spPr>
          <a:xfrm>
            <a:off x="200416" y="856025"/>
            <a:ext cx="11313922" cy="0"/>
          </a:xfrm>
          <a:prstGeom prst="line">
            <a:avLst/>
          </a:prstGeom>
          <a:ln>
            <a:solidFill>
              <a:srgbClr val="0128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Kép 9">
            <a:extLst>
              <a:ext uri="{FF2B5EF4-FFF2-40B4-BE49-F238E27FC236}">
                <a16:creationId xmlns:a16="http://schemas.microsoft.com/office/drawing/2014/main" id="{8F14C5A0-29F0-D1A5-756E-F2D51A50DF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40621"/>
            <a:ext cx="12192000" cy="850900"/>
          </a:xfrm>
          <a:prstGeom prst="rect">
            <a:avLst/>
          </a:prstGeom>
        </p:spPr>
      </p:pic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966CA846-AE53-5959-7B0B-94A1CEB8DDA9}"/>
              </a:ext>
            </a:extLst>
          </p:cNvPr>
          <p:cNvSpPr txBox="1">
            <a:spLocks/>
          </p:cNvSpPr>
          <p:nvPr/>
        </p:nvSpPr>
        <p:spPr>
          <a:xfrm>
            <a:off x="9265146" y="639720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hu-H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83EAA7F-C62B-F246-A793-9ED832A9CCAD}" type="slidenum">
              <a:rPr lang="hu-HU" smtClean="0">
                <a:solidFill>
                  <a:srgbClr val="FFFFFF"/>
                </a:solidFill>
              </a:rPr>
              <a:pPr/>
              <a:t>5</a:t>
            </a:fld>
            <a:endParaRPr lang="hu-HU">
              <a:solidFill>
                <a:srgbClr val="FFFFFF"/>
              </a:solidFill>
            </a:endParaRPr>
          </a:p>
        </p:txBody>
      </p:sp>
      <p:sp>
        <p:nvSpPr>
          <p:cNvPr id="8" name="Cím 1">
            <a:extLst>
              <a:ext uri="{FF2B5EF4-FFF2-40B4-BE49-F238E27FC236}">
                <a16:creationId xmlns:a16="http://schemas.microsoft.com/office/drawing/2014/main" id="{68E7B0EC-7C1A-F556-D3C2-42ADA164F71E}"/>
              </a:ext>
            </a:extLst>
          </p:cNvPr>
          <p:cNvSpPr txBox="1">
            <a:spLocks/>
          </p:cNvSpPr>
          <p:nvPr/>
        </p:nvSpPr>
        <p:spPr>
          <a:xfrm>
            <a:off x="2889921" y="6268172"/>
            <a:ext cx="7365636" cy="33415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endParaRPr lang="hu-HU" sz="600" spc="30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libri"/>
              <a:buNone/>
            </a:pPr>
            <a:r>
              <a:rPr lang="hu-HU"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Előadó(k) – előadás címe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libri"/>
              <a:buNone/>
            </a:pPr>
            <a:r>
              <a:rPr lang="hu-HU"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V</a:t>
            </a:r>
            <a:r>
              <a:rPr lang="nn-NO"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. Felsőoktatás Felsőfokon Konferencia, </a:t>
            </a:r>
            <a:r>
              <a:rPr lang="nn-NO" sz="12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2027.</a:t>
            </a:r>
            <a:r>
              <a:rPr lang="hu-HU"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02</a:t>
            </a:r>
            <a:r>
              <a:rPr lang="nn-NO"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  <a:r>
              <a:rPr lang="hu-HU" sz="12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04</a:t>
            </a:r>
            <a:r>
              <a:rPr lang="hu-HU"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  <a:endParaRPr lang="nn-NO" sz="900">
              <a:solidFill>
                <a:schemeClr val="lt1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DF7D024-A130-0A20-6A4F-B5B3B1447E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09544" y="6225556"/>
            <a:ext cx="904793" cy="590519"/>
          </a:xfrm>
          <a:prstGeom prst="rect">
            <a:avLst/>
          </a:prstGeom>
        </p:spPr>
      </p:pic>
      <p:sp>
        <p:nvSpPr>
          <p:cNvPr id="12" name="Szövegdoboz 11">
            <a:extLst>
              <a:ext uri="{FF2B5EF4-FFF2-40B4-BE49-F238E27FC236}">
                <a16:creationId xmlns:a16="http://schemas.microsoft.com/office/drawing/2014/main" id="{A5E2630F-6335-3070-4AF5-890340E3F9A5}"/>
              </a:ext>
            </a:extLst>
          </p:cNvPr>
          <p:cNvSpPr txBox="1"/>
          <p:nvPr/>
        </p:nvSpPr>
        <p:spPr>
          <a:xfrm>
            <a:off x="200416" y="1237438"/>
            <a:ext cx="5185623" cy="28777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14000"/>
              </a:lnSpc>
              <a:buBlip>
                <a:blip r:embed="rId4"/>
              </a:buBlip>
            </a:pPr>
            <a:r>
              <a:rPr lang="da-DK" sz="2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Lorem</a:t>
            </a:r>
            <a:r>
              <a:rPr lang="da-DK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da-DK" sz="2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ipsum</a:t>
            </a:r>
            <a:r>
              <a:rPr lang="da-DK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da-DK" sz="2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dolor</a:t>
            </a:r>
            <a:r>
              <a:rPr lang="da-DK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sit </a:t>
            </a:r>
            <a:r>
              <a:rPr lang="da-DK" sz="2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da-DK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</a:t>
            </a:r>
            <a:endParaRPr lang="hu-HU" sz="2000" dirty="0">
              <a:solidFill>
                <a:srgbClr val="01285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>
              <a:lnSpc>
                <a:spcPct val="114000"/>
              </a:lnSpc>
              <a:buBlip>
                <a:blip r:embed="rId4"/>
              </a:buBlip>
            </a:pPr>
            <a:r>
              <a:rPr lang="hu-HU" sz="2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hu-HU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u-HU" sz="2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adipiscing</a:t>
            </a:r>
            <a:r>
              <a:rPr lang="hu-HU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elit.</a:t>
            </a:r>
          </a:p>
          <a:p>
            <a:pPr marL="342900" indent="-342900">
              <a:lnSpc>
                <a:spcPct val="114000"/>
              </a:lnSpc>
              <a:buBlip>
                <a:blip r:embed="rId4"/>
              </a:buBlip>
            </a:pPr>
            <a:r>
              <a:rPr lang="hu-HU" sz="2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Donec</a:t>
            </a:r>
            <a:r>
              <a:rPr lang="hu-HU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u-HU" sz="2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at</a:t>
            </a:r>
            <a:r>
              <a:rPr lang="hu-HU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u-HU" sz="2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efficitur</a:t>
            </a:r>
            <a:r>
              <a:rPr lang="hu-HU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tortor.</a:t>
            </a:r>
          </a:p>
          <a:p>
            <a:pPr marL="342900" indent="-342900">
              <a:lnSpc>
                <a:spcPct val="114000"/>
              </a:lnSpc>
              <a:buBlip>
                <a:blip r:embed="rId4"/>
              </a:buBlip>
            </a:pPr>
            <a:r>
              <a:rPr lang="hu-HU" sz="2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Mauris</a:t>
            </a:r>
            <a:r>
              <a:rPr lang="hu-HU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u-HU" sz="2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eu</a:t>
            </a:r>
            <a:r>
              <a:rPr lang="hu-HU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u-HU" sz="2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diam</a:t>
            </a:r>
            <a:r>
              <a:rPr lang="hu-HU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eget elit </a:t>
            </a:r>
            <a:r>
              <a:rPr lang="hu-HU" sz="2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rhoncus</a:t>
            </a:r>
            <a:r>
              <a:rPr lang="hu-HU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</a:p>
          <a:p>
            <a:pPr marL="342900" indent="-342900">
              <a:lnSpc>
                <a:spcPct val="114000"/>
              </a:lnSpc>
              <a:buBlip>
                <a:blip r:embed="rId4"/>
              </a:buBlip>
            </a:pPr>
            <a:r>
              <a:rPr lang="hu-HU" sz="2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Mauris</a:t>
            </a:r>
            <a:r>
              <a:rPr lang="hu-HU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u-HU" sz="2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id</a:t>
            </a:r>
            <a:r>
              <a:rPr lang="hu-HU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u-HU" sz="2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mollis</a:t>
            </a:r>
            <a:r>
              <a:rPr lang="hu-HU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u-HU" sz="2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nisi</a:t>
            </a:r>
            <a:r>
              <a:rPr lang="hu-HU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</a:p>
          <a:p>
            <a:pPr marL="342900" indent="-342900">
              <a:lnSpc>
                <a:spcPct val="114000"/>
              </a:lnSpc>
              <a:buBlip>
                <a:blip r:embed="rId4"/>
              </a:buBlip>
            </a:pPr>
            <a:r>
              <a:rPr lang="hu-HU" sz="2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Nam</a:t>
            </a:r>
            <a:r>
              <a:rPr lang="hu-HU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u-HU" sz="2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at</a:t>
            </a:r>
            <a:r>
              <a:rPr lang="hu-HU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u-HU" sz="2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augue</a:t>
            </a:r>
            <a:r>
              <a:rPr lang="hu-HU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u-HU" sz="2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et</a:t>
            </a:r>
            <a:r>
              <a:rPr lang="hu-HU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ante </a:t>
            </a:r>
            <a:r>
              <a:rPr lang="hu-HU" sz="2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venenatis</a:t>
            </a:r>
            <a:r>
              <a:rPr lang="hu-HU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</a:p>
          <a:p>
            <a:pPr marL="342900" indent="-342900">
              <a:lnSpc>
                <a:spcPct val="114000"/>
              </a:lnSpc>
              <a:buBlip>
                <a:blip r:embed="rId4"/>
              </a:buBlip>
            </a:pPr>
            <a:r>
              <a:rPr lang="fr-FR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Duis </a:t>
            </a:r>
            <a:r>
              <a:rPr lang="fr-FR" sz="2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sed</a:t>
            </a:r>
            <a:r>
              <a:rPr lang="fr-FR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 sz="2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augue</a:t>
            </a:r>
            <a:r>
              <a:rPr lang="fr-FR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ut </a:t>
            </a:r>
            <a:r>
              <a:rPr lang="fr-FR" sz="2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metus</a:t>
            </a:r>
            <a:r>
              <a:rPr lang="fr-FR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fr-FR" sz="2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consectetur</a:t>
            </a:r>
            <a:r>
              <a:rPr lang="hu-HU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</a:p>
          <a:p>
            <a:pPr marL="342900" indent="-342900">
              <a:lnSpc>
                <a:spcPct val="114000"/>
              </a:lnSpc>
              <a:buBlip>
                <a:blip r:embed="rId4"/>
              </a:buBlip>
            </a:pPr>
            <a:r>
              <a:rPr lang="hu-HU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Integer </a:t>
            </a:r>
            <a:r>
              <a:rPr lang="hu-HU" sz="2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sit</a:t>
            </a:r>
            <a:r>
              <a:rPr lang="hu-HU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hu-HU" sz="2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amet</a:t>
            </a:r>
            <a:r>
              <a:rPr lang="hu-HU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nulla </a:t>
            </a:r>
            <a:r>
              <a:rPr lang="hu-HU" sz="2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sit</a:t>
            </a:r>
            <a:r>
              <a:rPr lang="hu-HU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994414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E59374-6497-3E66-583D-78FC43FF45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07A77A84-0FC2-052D-1C89-E0FB82E2A181}"/>
              </a:ext>
            </a:extLst>
          </p:cNvPr>
          <p:cNvSpPr txBox="1"/>
          <p:nvPr/>
        </p:nvSpPr>
        <p:spPr>
          <a:xfrm>
            <a:off x="200416" y="159590"/>
            <a:ext cx="115364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Folyamatok ábrái</a:t>
            </a:r>
          </a:p>
        </p:txBody>
      </p:sp>
      <p:cxnSp>
        <p:nvCxnSpPr>
          <p:cNvPr id="6" name="Egyenes összekötő 5">
            <a:extLst>
              <a:ext uri="{FF2B5EF4-FFF2-40B4-BE49-F238E27FC236}">
                <a16:creationId xmlns:a16="http://schemas.microsoft.com/office/drawing/2014/main" id="{5A141D78-FCF4-C3C4-C940-18782F501D44}"/>
              </a:ext>
            </a:extLst>
          </p:cNvPr>
          <p:cNvCxnSpPr>
            <a:cxnSpLocks/>
          </p:cNvCxnSpPr>
          <p:nvPr/>
        </p:nvCxnSpPr>
        <p:spPr>
          <a:xfrm>
            <a:off x="200416" y="856025"/>
            <a:ext cx="11313922" cy="0"/>
          </a:xfrm>
          <a:prstGeom prst="line">
            <a:avLst/>
          </a:prstGeom>
          <a:ln>
            <a:solidFill>
              <a:srgbClr val="0128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Kép 9">
            <a:extLst>
              <a:ext uri="{FF2B5EF4-FFF2-40B4-BE49-F238E27FC236}">
                <a16:creationId xmlns:a16="http://schemas.microsoft.com/office/drawing/2014/main" id="{31BE624E-9203-B84C-E656-5F55F0F2BC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40621"/>
            <a:ext cx="12192000" cy="850900"/>
          </a:xfrm>
          <a:prstGeom prst="rect">
            <a:avLst/>
          </a:prstGeom>
        </p:spPr>
      </p:pic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34750CE2-C1FF-D922-A675-3CB66AA4E27D}"/>
              </a:ext>
            </a:extLst>
          </p:cNvPr>
          <p:cNvSpPr txBox="1">
            <a:spLocks/>
          </p:cNvSpPr>
          <p:nvPr/>
        </p:nvSpPr>
        <p:spPr>
          <a:xfrm>
            <a:off x="9265146" y="639720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hu-H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83EAA7F-C62B-F246-A793-9ED832A9CCAD}" type="slidenum">
              <a:rPr lang="hu-HU" smtClean="0">
                <a:solidFill>
                  <a:srgbClr val="FFFFFF"/>
                </a:solidFill>
              </a:rPr>
              <a:pPr/>
              <a:t>6</a:t>
            </a:fld>
            <a:endParaRPr lang="hu-HU">
              <a:solidFill>
                <a:srgbClr val="FFFFFF"/>
              </a:solidFill>
            </a:endParaRPr>
          </a:p>
        </p:txBody>
      </p:sp>
      <p:sp>
        <p:nvSpPr>
          <p:cNvPr id="8" name="Cím 1">
            <a:extLst>
              <a:ext uri="{FF2B5EF4-FFF2-40B4-BE49-F238E27FC236}">
                <a16:creationId xmlns:a16="http://schemas.microsoft.com/office/drawing/2014/main" id="{BF3E9F72-E5FF-CBB3-6CD8-1695BF984C68}"/>
              </a:ext>
            </a:extLst>
          </p:cNvPr>
          <p:cNvSpPr txBox="1">
            <a:spLocks/>
          </p:cNvSpPr>
          <p:nvPr/>
        </p:nvSpPr>
        <p:spPr>
          <a:xfrm>
            <a:off x="2889921" y="6268172"/>
            <a:ext cx="7365636" cy="33415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endParaRPr lang="hu-HU" sz="600" spc="30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libri"/>
              <a:buNone/>
            </a:pPr>
            <a:r>
              <a:rPr lang="hu-HU"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Előadó(k) – előadás címe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libri"/>
              <a:buNone/>
            </a:pPr>
            <a:r>
              <a:rPr lang="hu-HU"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V</a:t>
            </a:r>
            <a:r>
              <a:rPr lang="nn-NO"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. Felsőoktatás Felsőfokon Konferencia, </a:t>
            </a:r>
            <a:r>
              <a:rPr lang="nn-NO" sz="12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2027.</a:t>
            </a:r>
            <a:r>
              <a:rPr lang="hu-HU"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02</a:t>
            </a:r>
            <a:r>
              <a:rPr lang="nn-NO"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  <a:r>
              <a:rPr lang="hu-HU" sz="12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04</a:t>
            </a:r>
            <a:r>
              <a:rPr lang="hu-HU"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  <a:endParaRPr lang="nn-NO" sz="900">
              <a:solidFill>
                <a:schemeClr val="lt1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83B9AFB-F3B4-4D82-E90B-3B92A0BF96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09544" y="6225556"/>
            <a:ext cx="904793" cy="590519"/>
          </a:xfrm>
          <a:prstGeom prst="rect">
            <a:avLst/>
          </a:prstGeom>
        </p:spPr>
      </p:pic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2ECAAEFA-73D6-A853-77AC-F6B9E5765B4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70337402"/>
              </p:ext>
            </p:extLst>
          </p:nvPr>
        </p:nvGraphicFramePr>
        <p:xfrm>
          <a:off x="250521" y="-846087"/>
          <a:ext cx="11213711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12" name="Diagram 11">
            <a:extLst>
              <a:ext uri="{FF2B5EF4-FFF2-40B4-BE49-F238E27FC236}">
                <a16:creationId xmlns:a16="http://schemas.microsoft.com/office/drawing/2014/main" id="{9F24CB1F-E50B-2143-41C5-06732C567A6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73479287"/>
              </p:ext>
            </p:extLst>
          </p:nvPr>
        </p:nvGraphicFramePr>
        <p:xfrm>
          <a:off x="3063786" y="1978480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  <p:extLst>
      <p:ext uri="{BB962C8B-B14F-4D97-AF65-F5344CB8AC3E}">
        <p14:creationId xmlns:p14="http://schemas.microsoft.com/office/powerpoint/2010/main" val="37482437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610176-396C-1051-21B8-7351C94E8C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6335C476-0682-025C-EE20-2712A02A20AD}"/>
              </a:ext>
            </a:extLst>
          </p:cNvPr>
          <p:cNvSpPr txBox="1"/>
          <p:nvPr/>
        </p:nvSpPr>
        <p:spPr>
          <a:xfrm>
            <a:off x="200416" y="159590"/>
            <a:ext cx="115364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Folyamatok ábrái, folytatás </a:t>
            </a:r>
          </a:p>
        </p:txBody>
      </p:sp>
      <p:cxnSp>
        <p:nvCxnSpPr>
          <p:cNvPr id="6" name="Egyenes összekötő 5">
            <a:extLst>
              <a:ext uri="{FF2B5EF4-FFF2-40B4-BE49-F238E27FC236}">
                <a16:creationId xmlns:a16="http://schemas.microsoft.com/office/drawing/2014/main" id="{B1D21181-9FC8-EF10-A047-5AA4FEEE6765}"/>
              </a:ext>
            </a:extLst>
          </p:cNvPr>
          <p:cNvCxnSpPr>
            <a:cxnSpLocks/>
          </p:cNvCxnSpPr>
          <p:nvPr/>
        </p:nvCxnSpPr>
        <p:spPr>
          <a:xfrm>
            <a:off x="200416" y="856025"/>
            <a:ext cx="11313922" cy="0"/>
          </a:xfrm>
          <a:prstGeom prst="line">
            <a:avLst/>
          </a:prstGeom>
          <a:ln>
            <a:solidFill>
              <a:srgbClr val="0128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Kép 9">
            <a:extLst>
              <a:ext uri="{FF2B5EF4-FFF2-40B4-BE49-F238E27FC236}">
                <a16:creationId xmlns:a16="http://schemas.microsoft.com/office/drawing/2014/main" id="{43884713-722C-BFBE-7379-B29F3BFA93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40621"/>
            <a:ext cx="12192000" cy="850900"/>
          </a:xfrm>
          <a:prstGeom prst="rect">
            <a:avLst/>
          </a:prstGeom>
        </p:spPr>
      </p:pic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10BCC253-207D-E6DA-D300-D1B342BF13D8}"/>
              </a:ext>
            </a:extLst>
          </p:cNvPr>
          <p:cNvSpPr txBox="1">
            <a:spLocks/>
          </p:cNvSpPr>
          <p:nvPr/>
        </p:nvSpPr>
        <p:spPr>
          <a:xfrm>
            <a:off x="9265146" y="639720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hu-H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83EAA7F-C62B-F246-A793-9ED832A9CCAD}" type="slidenum">
              <a:rPr lang="hu-HU" smtClean="0">
                <a:solidFill>
                  <a:srgbClr val="FFFFFF"/>
                </a:solidFill>
              </a:rPr>
              <a:pPr/>
              <a:t>7</a:t>
            </a:fld>
            <a:endParaRPr lang="hu-HU">
              <a:solidFill>
                <a:srgbClr val="FFFFFF"/>
              </a:solidFill>
            </a:endParaRPr>
          </a:p>
        </p:txBody>
      </p:sp>
      <p:sp>
        <p:nvSpPr>
          <p:cNvPr id="8" name="Cím 1">
            <a:extLst>
              <a:ext uri="{FF2B5EF4-FFF2-40B4-BE49-F238E27FC236}">
                <a16:creationId xmlns:a16="http://schemas.microsoft.com/office/drawing/2014/main" id="{69F796AF-637D-4DD8-07DD-783D0095C737}"/>
              </a:ext>
            </a:extLst>
          </p:cNvPr>
          <p:cNvSpPr txBox="1">
            <a:spLocks/>
          </p:cNvSpPr>
          <p:nvPr/>
        </p:nvSpPr>
        <p:spPr>
          <a:xfrm>
            <a:off x="2889921" y="6268172"/>
            <a:ext cx="7365636" cy="33415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endParaRPr lang="hu-HU" sz="600" spc="30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libri"/>
              <a:buNone/>
            </a:pPr>
            <a:r>
              <a:rPr lang="hu-HU"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Előadó(k) – előadás címe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libri"/>
              <a:buNone/>
            </a:pPr>
            <a:r>
              <a:rPr lang="hu-HU"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V</a:t>
            </a:r>
            <a:r>
              <a:rPr lang="nn-NO"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. Felsőoktatás Felsőfokon Konferencia, </a:t>
            </a:r>
            <a:r>
              <a:rPr lang="nn-NO" sz="12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2027.</a:t>
            </a:r>
            <a:r>
              <a:rPr lang="hu-HU"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02</a:t>
            </a:r>
            <a:r>
              <a:rPr lang="nn-NO"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  <a:r>
              <a:rPr lang="hu-HU" sz="12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04</a:t>
            </a:r>
            <a:r>
              <a:rPr lang="hu-HU"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  <a:endParaRPr lang="nn-NO" sz="900">
              <a:solidFill>
                <a:schemeClr val="lt1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5FC0F79-75D6-8F25-130B-03DE03CDAB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09544" y="6225556"/>
            <a:ext cx="904793" cy="590519"/>
          </a:xfrm>
          <a:prstGeom prst="rect">
            <a:avLst/>
          </a:prstGeom>
        </p:spPr>
      </p:pic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1603D76E-0277-2C78-CF20-29045EB1564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66590058"/>
              </p:ext>
            </p:extLst>
          </p:nvPr>
        </p:nvGraphicFramePr>
        <p:xfrm>
          <a:off x="-1387606" y="971865"/>
          <a:ext cx="9241425" cy="49142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776424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FF6A6-48E5-57D3-F91F-4740EDF47B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36ADCE88-BB32-9A98-80BC-1ACEDABE4E46}"/>
              </a:ext>
            </a:extLst>
          </p:cNvPr>
          <p:cNvSpPr txBox="1"/>
          <p:nvPr/>
        </p:nvSpPr>
        <p:spPr>
          <a:xfrm>
            <a:off x="200416" y="159590"/>
            <a:ext cx="115364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Különleges ábrák </a:t>
            </a:r>
          </a:p>
        </p:txBody>
      </p:sp>
      <p:cxnSp>
        <p:nvCxnSpPr>
          <p:cNvPr id="6" name="Egyenes összekötő 5">
            <a:extLst>
              <a:ext uri="{FF2B5EF4-FFF2-40B4-BE49-F238E27FC236}">
                <a16:creationId xmlns:a16="http://schemas.microsoft.com/office/drawing/2014/main" id="{6CB6AF5A-C445-14E1-6BEE-E18C9B7DD86F}"/>
              </a:ext>
            </a:extLst>
          </p:cNvPr>
          <p:cNvCxnSpPr>
            <a:cxnSpLocks/>
          </p:cNvCxnSpPr>
          <p:nvPr/>
        </p:nvCxnSpPr>
        <p:spPr>
          <a:xfrm>
            <a:off x="200416" y="856025"/>
            <a:ext cx="11313922" cy="0"/>
          </a:xfrm>
          <a:prstGeom prst="line">
            <a:avLst/>
          </a:prstGeom>
          <a:ln>
            <a:solidFill>
              <a:srgbClr val="0128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Kép 9">
            <a:extLst>
              <a:ext uri="{FF2B5EF4-FFF2-40B4-BE49-F238E27FC236}">
                <a16:creationId xmlns:a16="http://schemas.microsoft.com/office/drawing/2014/main" id="{F5D8F572-77F2-B488-4CE5-AA08AA9635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40621"/>
            <a:ext cx="12192000" cy="850900"/>
          </a:xfrm>
          <a:prstGeom prst="rect">
            <a:avLst/>
          </a:prstGeom>
        </p:spPr>
      </p:pic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2747F8A9-C486-904A-7CE8-02C9F009B740}"/>
              </a:ext>
            </a:extLst>
          </p:cNvPr>
          <p:cNvSpPr txBox="1">
            <a:spLocks/>
          </p:cNvSpPr>
          <p:nvPr/>
        </p:nvSpPr>
        <p:spPr>
          <a:xfrm>
            <a:off x="9265146" y="639720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hu-H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83EAA7F-C62B-F246-A793-9ED832A9CCAD}" type="slidenum">
              <a:rPr lang="hu-HU" smtClean="0">
                <a:solidFill>
                  <a:srgbClr val="FFFFFF"/>
                </a:solidFill>
              </a:rPr>
              <a:pPr/>
              <a:t>8</a:t>
            </a:fld>
            <a:endParaRPr lang="hu-HU">
              <a:solidFill>
                <a:srgbClr val="FFFFFF"/>
              </a:solidFill>
            </a:endParaRPr>
          </a:p>
        </p:txBody>
      </p:sp>
      <p:sp>
        <p:nvSpPr>
          <p:cNvPr id="8" name="Cím 1">
            <a:extLst>
              <a:ext uri="{FF2B5EF4-FFF2-40B4-BE49-F238E27FC236}">
                <a16:creationId xmlns:a16="http://schemas.microsoft.com/office/drawing/2014/main" id="{B577390B-F1B7-F14A-ACF9-E7B41CFDCC81}"/>
              </a:ext>
            </a:extLst>
          </p:cNvPr>
          <p:cNvSpPr txBox="1">
            <a:spLocks/>
          </p:cNvSpPr>
          <p:nvPr/>
        </p:nvSpPr>
        <p:spPr>
          <a:xfrm>
            <a:off x="2889921" y="6268172"/>
            <a:ext cx="7365636" cy="33415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endParaRPr lang="hu-HU" sz="600" spc="30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libri"/>
              <a:buNone/>
            </a:pPr>
            <a:r>
              <a:rPr lang="hu-HU"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Előadó(k) – előadás címe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libri"/>
              <a:buNone/>
            </a:pPr>
            <a:r>
              <a:rPr lang="hu-HU"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V</a:t>
            </a:r>
            <a:r>
              <a:rPr lang="nn-NO"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. Felsőoktatás Felsőfokon Konferencia, </a:t>
            </a:r>
            <a:r>
              <a:rPr lang="nn-NO" sz="12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2027.</a:t>
            </a:r>
            <a:r>
              <a:rPr lang="hu-HU"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02</a:t>
            </a:r>
            <a:r>
              <a:rPr lang="nn-NO"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  <a:r>
              <a:rPr lang="hu-HU" sz="12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04</a:t>
            </a:r>
            <a:r>
              <a:rPr lang="hu-HU"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  <a:endParaRPr lang="nn-NO" sz="900">
              <a:solidFill>
                <a:schemeClr val="lt1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2A8BAE2-AE81-8113-2F49-31819E8B69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09544" y="6225556"/>
            <a:ext cx="904793" cy="590519"/>
          </a:xfrm>
          <a:prstGeom prst="rect">
            <a:avLst/>
          </a:prstGeom>
        </p:spPr>
      </p:pic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7DF4879C-0F33-F050-869B-20CF0B737F1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16637037"/>
              </p:ext>
            </p:extLst>
          </p:nvPr>
        </p:nvGraphicFramePr>
        <p:xfrm>
          <a:off x="-177564" y="1343144"/>
          <a:ext cx="6490682" cy="46974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11" name="Diagram 10">
            <a:extLst>
              <a:ext uri="{FF2B5EF4-FFF2-40B4-BE49-F238E27FC236}">
                <a16:creationId xmlns:a16="http://schemas.microsoft.com/office/drawing/2014/main" id="{33F7E74D-49FD-9D7B-E20B-CBC29B9AE5D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07891150"/>
              </p:ext>
            </p:extLst>
          </p:nvPr>
        </p:nvGraphicFramePr>
        <p:xfrm>
          <a:off x="5808103" y="1445652"/>
          <a:ext cx="5610745" cy="37440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  <p:extLst>
      <p:ext uri="{BB962C8B-B14F-4D97-AF65-F5344CB8AC3E}">
        <p14:creationId xmlns:p14="http://schemas.microsoft.com/office/powerpoint/2010/main" val="16097375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486485-74B9-E660-9C96-C9A3BA0D97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3AF75CF3-83A9-591B-EDEC-DCCC2D0119B8}"/>
              </a:ext>
            </a:extLst>
          </p:cNvPr>
          <p:cNvSpPr txBox="1"/>
          <p:nvPr/>
        </p:nvSpPr>
        <p:spPr>
          <a:xfrm>
            <a:off x="200416" y="147064"/>
            <a:ext cx="111533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Design alapelvek</a:t>
            </a:r>
            <a:r>
              <a:rPr lang="hu-HU" sz="36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</p:txBody>
      </p:sp>
      <p:cxnSp>
        <p:nvCxnSpPr>
          <p:cNvPr id="6" name="Egyenes összekötő 5">
            <a:extLst>
              <a:ext uri="{FF2B5EF4-FFF2-40B4-BE49-F238E27FC236}">
                <a16:creationId xmlns:a16="http://schemas.microsoft.com/office/drawing/2014/main" id="{932BBBB6-6B31-EECE-AE86-92E23E3BC8DC}"/>
              </a:ext>
            </a:extLst>
          </p:cNvPr>
          <p:cNvCxnSpPr>
            <a:cxnSpLocks/>
          </p:cNvCxnSpPr>
          <p:nvPr/>
        </p:nvCxnSpPr>
        <p:spPr>
          <a:xfrm>
            <a:off x="200416" y="856025"/>
            <a:ext cx="11313922" cy="0"/>
          </a:xfrm>
          <a:prstGeom prst="line">
            <a:avLst/>
          </a:prstGeom>
          <a:ln>
            <a:solidFill>
              <a:srgbClr val="0128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zövegdoboz 6">
            <a:extLst>
              <a:ext uri="{FF2B5EF4-FFF2-40B4-BE49-F238E27FC236}">
                <a16:creationId xmlns:a16="http://schemas.microsoft.com/office/drawing/2014/main" id="{17591DD7-EABC-9296-6D7A-9BC615FEDF52}"/>
              </a:ext>
            </a:extLst>
          </p:cNvPr>
          <p:cNvSpPr txBox="1"/>
          <p:nvPr/>
        </p:nvSpPr>
        <p:spPr>
          <a:xfrm>
            <a:off x="227617" y="1039885"/>
            <a:ext cx="10409129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11150" indent="-31115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hu-HU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Diacímek: 40 </a:t>
            </a:r>
            <a:r>
              <a:rPr lang="hu-HU" sz="2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pt</a:t>
            </a:r>
            <a:r>
              <a:rPr lang="hu-HU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  <a:p>
            <a:pPr marL="285750" indent="-28575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hu-HU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Belső szövegek: 20 </a:t>
            </a:r>
            <a:r>
              <a:rPr lang="hu-HU" sz="2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pt</a:t>
            </a:r>
            <a:r>
              <a:rPr lang="hu-HU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  <a:p>
            <a:pPr marL="742950" lvl="1" indent="-28575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hu-HU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Az ábra szövegek - pl. tengelyek -  is</a:t>
            </a:r>
          </a:p>
          <a:p>
            <a:pPr marL="285750" indent="-28575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hu-HU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Betűtípus: Open </a:t>
            </a:r>
            <a:r>
              <a:rPr lang="hu-HU" sz="2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Sans</a:t>
            </a:r>
            <a:r>
              <a:rPr lang="hu-HU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  <a:p>
            <a:pPr marL="285750" indent="-285750">
              <a:lnSpc>
                <a:spcPct val="114000"/>
              </a:lnSpc>
              <a:buFont typeface="Arial" panose="020B0604020202020204" pitchFamily="34" charset="0"/>
              <a:buChar char="•"/>
            </a:pPr>
            <a:endParaRPr lang="hu-HU" sz="2000" dirty="0">
              <a:solidFill>
                <a:srgbClr val="01285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hu-HU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 csatolt </a:t>
            </a:r>
            <a:r>
              <a:rPr lang="hu-HU" sz="2000" dirty="0" err="1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SmartArt</a:t>
            </a:r>
            <a:r>
              <a:rPr lang="hu-HU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elemek másolhatók</a:t>
            </a:r>
          </a:p>
          <a:p>
            <a:pPr marL="285750" indent="-28575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hu-HU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RGB kód, sötétkék: 15-39-78 </a:t>
            </a:r>
          </a:p>
          <a:p>
            <a:pPr marL="285750" indent="-285750">
              <a:lnSpc>
                <a:spcPct val="114000"/>
              </a:lnSpc>
              <a:buFont typeface="Arial" panose="020B0604020202020204" pitchFamily="34" charset="0"/>
              <a:buChar char="•"/>
            </a:pPr>
            <a:endParaRPr lang="hu-HU" sz="2000" dirty="0">
              <a:solidFill>
                <a:srgbClr val="01285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hu-HU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Képek: figyeljen a minőségre! </a:t>
            </a:r>
          </a:p>
          <a:p>
            <a:pPr marL="285750" indent="-285750">
              <a:lnSpc>
                <a:spcPct val="114000"/>
              </a:lnSpc>
              <a:buFont typeface="Arial" panose="020B0604020202020204" pitchFamily="34" charset="0"/>
              <a:buChar char="•"/>
            </a:pPr>
            <a:r>
              <a:rPr lang="hu-HU" sz="2000" dirty="0">
                <a:solidFill>
                  <a:srgbClr val="01285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Animációk: sok szöveg esetén javasolt, de csak egyszerű pl. Megjelenés/Eltűnés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dirty="0">
              <a:solidFill>
                <a:srgbClr val="01285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0" name="Kép 9">
            <a:extLst>
              <a:ext uri="{FF2B5EF4-FFF2-40B4-BE49-F238E27FC236}">
                <a16:creationId xmlns:a16="http://schemas.microsoft.com/office/drawing/2014/main" id="{6D72FD28-856C-8F8A-03D2-B58993A47A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40621"/>
            <a:ext cx="12192000" cy="850900"/>
          </a:xfrm>
          <a:prstGeom prst="rect">
            <a:avLst/>
          </a:prstGeom>
        </p:spPr>
      </p:pic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2BBB4CD2-7D87-761F-8949-81C5E51C956A}"/>
              </a:ext>
            </a:extLst>
          </p:cNvPr>
          <p:cNvSpPr txBox="1">
            <a:spLocks/>
          </p:cNvSpPr>
          <p:nvPr/>
        </p:nvSpPr>
        <p:spPr>
          <a:xfrm>
            <a:off x="9265146" y="639720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hu-H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83EAA7F-C62B-F246-A793-9ED832A9CCAD}" type="slidenum">
              <a:rPr lang="hu-HU" smtClean="0">
                <a:solidFill>
                  <a:srgbClr val="FFFFFF"/>
                </a:solidFill>
              </a:rPr>
              <a:pPr/>
              <a:t>9</a:t>
            </a:fld>
            <a:endParaRPr lang="hu-HU">
              <a:solidFill>
                <a:srgbClr val="FFFFFF"/>
              </a:solidFill>
            </a:endParaRPr>
          </a:p>
        </p:txBody>
      </p:sp>
      <p:sp>
        <p:nvSpPr>
          <p:cNvPr id="8" name="Cím 1">
            <a:extLst>
              <a:ext uri="{FF2B5EF4-FFF2-40B4-BE49-F238E27FC236}">
                <a16:creationId xmlns:a16="http://schemas.microsoft.com/office/drawing/2014/main" id="{6ED4F654-3E99-ECA8-E6CA-BEB81CBF91D1}"/>
              </a:ext>
            </a:extLst>
          </p:cNvPr>
          <p:cNvSpPr txBox="1">
            <a:spLocks/>
          </p:cNvSpPr>
          <p:nvPr/>
        </p:nvSpPr>
        <p:spPr>
          <a:xfrm>
            <a:off x="2889921" y="6268172"/>
            <a:ext cx="7365636" cy="33415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endParaRPr lang="hu-HU" sz="600" spc="30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libri"/>
              <a:buNone/>
            </a:pPr>
            <a:r>
              <a:rPr lang="hu-HU"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Előadó(k) – előadás címe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libri"/>
              <a:buNone/>
            </a:pPr>
            <a:r>
              <a:rPr lang="hu-HU"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V</a:t>
            </a:r>
            <a:r>
              <a:rPr lang="nn-NO"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. Felsőoktatás Felsőfokon Konferencia, </a:t>
            </a:r>
            <a:r>
              <a:rPr lang="nn-NO" sz="12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2027.</a:t>
            </a:r>
            <a:r>
              <a:rPr lang="hu-HU"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02</a:t>
            </a:r>
            <a:r>
              <a:rPr lang="nn-NO"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  <a:r>
              <a:rPr lang="hu-HU" sz="12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04</a:t>
            </a:r>
            <a:r>
              <a:rPr lang="hu-HU" sz="12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  <a:endParaRPr lang="nn-NO" sz="900">
              <a:solidFill>
                <a:schemeClr val="lt1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35B7042-731A-71E8-CBE5-8D0BBE6424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09544" y="6225556"/>
            <a:ext cx="904793" cy="590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2508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Tartalom helye 8">
            <a:extLst>
              <a:ext uri="{FF2B5EF4-FFF2-40B4-BE49-F238E27FC236}">
                <a16:creationId xmlns:a16="http://schemas.microsoft.com/office/drawing/2014/main" id="{4216A8E5-DD76-8541-BABD-F44D6BD939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Cím 1">
            <a:extLst>
              <a:ext uri="{FF2B5EF4-FFF2-40B4-BE49-F238E27FC236}">
                <a16:creationId xmlns:a16="http://schemas.microsoft.com/office/drawing/2014/main" id="{7526A6D4-531E-7D43-81CA-954398D2809F}"/>
              </a:ext>
            </a:extLst>
          </p:cNvPr>
          <p:cNvSpPr txBox="1">
            <a:spLocks/>
          </p:cNvSpPr>
          <p:nvPr/>
        </p:nvSpPr>
        <p:spPr>
          <a:xfrm>
            <a:off x="723899" y="2110720"/>
            <a:ext cx="7365636" cy="21859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hu-HU" sz="4800" spc="3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Köszönjük a figyelmet</a:t>
            </a:r>
            <a:r>
              <a:rPr lang="en-US" sz="4800" spc="3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!</a:t>
            </a:r>
            <a:endParaRPr lang="hu-HU" sz="4800" dirty="0">
              <a:solidFill>
                <a:schemeClr val="bg1"/>
              </a:solidFill>
            </a:endParaRPr>
          </a:p>
        </p:txBody>
      </p:sp>
      <p:sp>
        <p:nvSpPr>
          <p:cNvPr id="9" name="Cím 1">
            <a:extLst>
              <a:ext uri="{FF2B5EF4-FFF2-40B4-BE49-F238E27FC236}">
                <a16:creationId xmlns:a16="http://schemas.microsoft.com/office/drawing/2014/main" id="{D7A21185-FF9F-4E99-A9CB-3E79EB5EE0C7}"/>
              </a:ext>
            </a:extLst>
          </p:cNvPr>
          <p:cNvSpPr txBox="1">
            <a:spLocks/>
          </p:cNvSpPr>
          <p:nvPr/>
        </p:nvSpPr>
        <p:spPr>
          <a:xfrm>
            <a:off x="723899" y="5566278"/>
            <a:ext cx="7365636" cy="5972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endParaRPr lang="hu-HU" sz="2100" spc="30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libri"/>
              <a:buNone/>
            </a:pPr>
            <a:r>
              <a:rPr lang="hu-HU" sz="24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V</a:t>
            </a:r>
            <a:r>
              <a:rPr lang="nn-NO" sz="24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. Felsőoktatás Felsőfokon Konferencia, </a:t>
            </a:r>
            <a:r>
              <a:rPr lang="nn-NO" sz="24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2027.</a:t>
            </a:r>
            <a:r>
              <a:rPr lang="hu-HU" sz="24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02</a:t>
            </a:r>
            <a:r>
              <a:rPr lang="nn-NO" sz="24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  <a:r>
              <a:rPr lang="hu-HU" sz="24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04.</a:t>
            </a:r>
            <a:endParaRPr lang="nn-NO" sz="1800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59529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517FEE03279594793D661133C0DFBF6" ma:contentTypeVersion="18" ma:contentTypeDescription="Create a new document." ma:contentTypeScope="" ma:versionID="67a3f1be9aa88f86ed4aae9326b83a48">
  <xsd:schema xmlns:xsd="http://www.w3.org/2001/XMLSchema" xmlns:xs="http://www.w3.org/2001/XMLSchema" xmlns:p="http://schemas.microsoft.com/office/2006/metadata/properties" xmlns:ns2="35418dc4-4377-4e68-ba6a-9d338e769696" xmlns:ns3="a7fdd886-c00d-4680-918e-c58c023eee9c" targetNamespace="http://schemas.microsoft.com/office/2006/metadata/properties" ma:root="true" ma:fieldsID="c684328494f4fbc7d18d292fa2abb551" ns2:_="" ns3:_="">
    <xsd:import namespace="35418dc4-4377-4e68-ba6a-9d338e769696"/>
    <xsd:import namespace="a7fdd886-c00d-4680-918e-c58c023eee9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5418dc4-4377-4e68-ba6a-9d338e76969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2cb634af-c8ce-40d8-97fb-a8f3970a2e7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5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7fdd886-c00d-4680-918e-c58c023eee9c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bbf011b7-9116-4da0-b3e6-0674d167762e}" ma:internalName="TaxCatchAll" ma:showField="CatchAllData" ma:web="a7fdd886-c00d-4680-918e-c58c023eee9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5418dc4-4377-4e68-ba6a-9d338e769696">
      <Terms xmlns="http://schemas.microsoft.com/office/infopath/2007/PartnerControls"/>
    </lcf76f155ced4ddcb4097134ff3c332f>
    <TaxCatchAll xmlns="a7fdd886-c00d-4680-918e-c58c023eee9c" xsi:nil="true"/>
  </documentManagement>
</p:properties>
</file>

<file path=customXml/itemProps1.xml><?xml version="1.0" encoding="utf-8"?>
<ds:datastoreItem xmlns:ds="http://schemas.openxmlformats.org/officeDocument/2006/customXml" ds:itemID="{F2AAA6DD-4AD4-459E-8C47-9EFD18742C0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51BBC6F-E34B-42DC-8F2A-9D159E399962}"/>
</file>

<file path=customXml/itemProps3.xml><?xml version="1.0" encoding="utf-8"?>
<ds:datastoreItem xmlns:ds="http://schemas.openxmlformats.org/officeDocument/2006/customXml" ds:itemID="{EF33C74C-6BA2-4E91-AC3B-9DB2C8F2B51E}">
  <ds:schemaRefs>
    <ds:schemaRef ds:uri="35418dc4-4377-4e68-ba6a-9d338e769696"/>
    <ds:schemaRef ds:uri="a7fdd886-c00d-4680-918e-c58c023eee9c"/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189</TotalTime>
  <Words>603</Words>
  <Application>Microsoft Office PowerPoint</Application>
  <PresentationFormat>Szélesvásznú</PresentationFormat>
  <Paragraphs>123</Paragraphs>
  <Slides>10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Open Sans</vt:lpstr>
      <vt:lpstr>Office-téma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PREZENTÁCIÓ CÍME prezentáció alcíme</dc:title>
  <dc:creator>Microsoft Office User</dc:creator>
  <cp:lastModifiedBy>Határ Zsófia</cp:lastModifiedBy>
  <cp:revision>32</cp:revision>
  <dcterms:created xsi:type="dcterms:W3CDTF">2021-07-01T15:39:11Z</dcterms:created>
  <dcterms:modified xsi:type="dcterms:W3CDTF">2026-09-28T09:08:41Z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0x0101000517FEE03279594793D661133C0DFBF6</vt:lpwstr>
  </property>
  <property fmtid="{D5CDD505-2E9C-101B-9397-08002B2CF9AE}" pid="3" name="MediaServiceImageTags">
    <vt:lpwstr/>
  </property>
</Properties>
</file>